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48" r:id="rId2"/>
    <p:sldMasterId id="2147483656" r:id="rId3"/>
    <p:sldMasterId id="2147483660" r:id="rId4"/>
  </p:sldMasterIdLst>
  <p:notesMasterIdLst>
    <p:notesMasterId r:id="rId33"/>
  </p:notesMasterIdLst>
  <p:sldIdLst>
    <p:sldId id="257" r:id="rId5"/>
    <p:sldId id="268" r:id="rId6"/>
    <p:sldId id="269" r:id="rId7"/>
    <p:sldId id="271" r:id="rId8"/>
    <p:sldId id="273" r:id="rId9"/>
    <p:sldId id="270" r:id="rId10"/>
    <p:sldId id="274" r:id="rId11"/>
    <p:sldId id="277" r:id="rId12"/>
    <p:sldId id="275" r:id="rId13"/>
    <p:sldId id="278" r:id="rId14"/>
    <p:sldId id="279" r:id="rId15"/>
    <p:sldId id="280" r:id="rId16"/>
    <p:sldId id="282" r:id="rId17"/>
    <p:sldId id="281" r:id="rId18"/>
    <p:sldId id="283" r:id="rId19"/>
    <p:sldId id="285" r:id="rId20"/>
    <p:sldId id="284" r:id="rId21"/>
    <p:sldId id="286" r:id="rId22"/>
    <p:sldId id="298" r:id="rId23"/>
    <p:sldId id="291" r:id="rId24"/>
    <p:sldId id="288" r:id="rId25"/>
    <p:sldId id="289" r:id="rId26"/>
    <p:sldId id="293" r:id="rId27"/>
    <p:sldId id="296" r:id="rId28"/>
    <p:sldId id="297" r:id="rId29"/>
    <p:sldId id="292" r:id="rId30"/>
    <p:sldId id="265" r:id="rId31"/>
    <p:sldId id="276" r:id="rId32"/>
  </p:sldIdLst>
  <p:sldSz cx="12192000" cy="6858000"/>
  <p:notesSz cx="6858000" cy="9144000"/>
  <p:embeddedFontLs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Franklin Gothic Demi Cond" panose="020B0706030402020204" pitchFamily="34" charset="0"/>
      <p:regular r:id="rId42"/>
    </p:embeddedFont>
    <p:embeddedFont>
      <p:font typeface="G마켓 산스 TTF Medium" panose="02000000000000000000" pitchFamily="2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카페24 고운밤" pitchFamily="2" charset="-127"/>
      <p:regular r:id="rId46"/>
    </p:embeddedFont>
    <p:embeddedFont>
      <p:font typeface="타이포_연희동 B" panose="02020503020101020101" pitchFamily="18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37D"/>
    <a:srgbClr val="CA8A8B"/>
    <a:srgbClr val="F4C7AB"/>
    <a:srgbClr val="94C3BB"/>
    <a:srgbClr val="B2B8A3"/>
    <a:srgbClr val="FFF5EB"/>
    <a:srgbClr val="A7BBC7"/>
    <a:srgbClr val="800080"/>
    <a:srgbClr val="CC009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712FE3EA-81A7-4699-A678-624CDD73D3B5}"/>
    <pc:docChg chg="undo custSel addSld delSld modSld sldOrd">
      <pc:chgData name="길 다영" userId="11d3a75bfe554e41" providerId="LiveId" clId="{712FE3EA-81A7-4699-A678-624CDD73D3B5}" dt="2021-06-12T14:19:35.829" v="10944" actId="1076"/>
      <pc:docMkLst>
        <pc:docMk/>
      </pc:docMkLst>
      <pc:sldChg chg="addSp delSp modSp mod">
        <pc:chgData name="길 다영" userId="11d3a75bfe554e41" providerId="LiveId" clId="{712FE3EA-81A7-4699-A678-624CDD73D3B5}" dt="2021-06-12T14:18:37.421" v="10935" actId="20577"/>
        <pc:sldMkLst>
          <pc:docMk/>
          <pc:sldMk cId="556990526" sldId="257"/>
        </pc:sldMkLst>
        <pc:spChg chg="mod">
          <ac:chgData name="길 다영" userId="11d3a75bfe554e41" providerId="LiveId" clId="{712FE3EA-81A7-4699-A678-624CDD73D3B5}" dt="2021-06-02T16:42:39.739" v="176" actId="242"/>
          <ac:spMkLst>
            <pc:docMk/>
            <pc:sldMk cId="556990526" sldId="257"/>
            <ac:spMk id="10" creationId="{00000000-0000-0000-0000-000000000000}"/>
          </ac:spMkLst>
        </pc:spChg>
        <pc:spChg chg="del">
          <ac:chgData name="길 다영" userId="11d3a75bfe554e41" providerId="LiveId" clId="{712FE3EA-81A7-4699-A678-624CDD73D3B5}" dt="2021-06-02T16:39:26.701" v="7" actId="478"/>
          <ac:spMkLst>
            <pc:docMk/>
            <pc:sldMk cId="556990526" sldId="257"/>
            <ac:spMk id="13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2:39.739" v="176" actId="242"/>
          <ac:spMkLst>
            <pc:docMk/>
            <pc:sldMk cId="556990526" sldId="257"/>
            <ac:spMk id="20" creationId="{00000000-0000-0000-0000-000000000000}"/>
          </ac:spMkLst>
        </pc:spChg>
        <pc:spChg chg="mod">
          <ac:chgData name="길 다영" userId="11d3a75bfe554e41" providerId="LiveId" clId="{712FE3EA-81A7-4699-A678-624CDD73D3B5}" dt="2021-06-12T14:18:37.421" v="10935" actId="20577"/>
          <ac:spMkLst>
            <pc:docMk/>
            <pc:sldMk cId="556990526" sldId="257"/>
            <ac:spMk id="23" creationId="{00000000-0000-0000-0000-000000000000}"/>
          </ac:spMkLst>
        </pc:spChg>
        <pc:grpChg chg="del">
          <ac:chgData name="길 다영" userId="11d3a75bfe554e41" providerId="LiveId" clId="{712FE3EA-81A7-4699-A678-624CDD73D3B5}" dt="2021-06-02T16:39:03.565" v="0" actId="478"/>
          <ac:grpSpMkLst>
            <pc:docMk/>
            <pc:sldMk cId="556990526" sldId="257"/>
            <ac:grpSpMk id="31" creationId="{00000000-0000-0000-0000-000000000000}"/>
          </ac:grpSpMkLst>
        </pc:grpChg>
        <pc:picChg chg="add mod">
          <ac:chgData name="길 다영" userId="11d3a75bfe554e41" providerId="LiveId" clId="{712FE3EA-81A7-4699-A678-624CDD73D3B5}" dt="2021-06-02T16:42:42.955" v="177" actId="14100"/>
          <ac:picMkLst>
            <pc:docMk/>
            <pc:sldMk cId="556990526" sldId="257"/>
            <ac:picMk id="3" creationId="{A93F3158-1866-42BA-BE22-3E4B2AC9EB5F}"/>
          </ac:picMkLst>
        </pc:picChg>
      </pc:sldChg>
      <pc:sldChg chg="del ord">
        <pc:chgData name="길 다영" userId="11d3a75bfe554e41" providerId="LiveId" clId="{712FE3EA-81A7-4699-A678-624CDD73D3B5}" dt="2021-06-12T14:18:52.221" v="10938" actId="47"/>
        <pc:sldMkLst>
          <pc:docMk/>
          <pc:sldMk cId="2656345537" sldId="258"/>
        </pc:sldMkLst>
      </pc:sldChg>
      <pc:sldChg chg="modSp del mod ord">
        <pc:chgData name="길 다영" userId="11d3a75bfe554e41" providerId="LiveId" clId="{712FE3EA-81A7-4699-A678-624CDD73D3B5}" dt="2021-06-12T14:18:50.110" v="10936" actId="47"/>
        <pc:sldMkLst>
          <pc:docMk/>
          <pc:sldMk cId="2704626122" sldId="259"/>
        </pc:sldMkLst>
        <pc:spChg chg="mod">
          <ac:chgData name="길 다영" userId="11d3a75bfe554e41" providerId="LiveId" clId="{712FE3EA-81A7-4699-A678-624CDD73D3B5}" dt="2021-06-02T16:41:35.351" v="135" actId="2711"/>
          <ac:spMkLst>
            <pc:docMk/>
            <pc:sldMk cId="2704626122" sldId="259"/>
            <ac:spMk id="10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35.351" v="135" actId="2711"/>
          <ac:spMkLst>
            <pc:docMk/>
            <pc:sldMk cId="2704626122" sldId="259"/>
            <ac:spMk id="22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44.690" v="138" actId="1076"/>
          <ac:spMkLst>
            <pc:docMk/>
            <pc:sldMk cId="2704626122" sldId="259"/>
            <ac:spMk id="36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38.585" v="137" actId="403"/>
          <ac:spMkLst>
            <pc:docMk/>
            <pc:sldMk cId="2704626122" sldId="259"/>
            <ac:spMk id="37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38.585" v="137" actId="403"/>
          <ac:spMkLst>
            <pc:docMk/>
            <pc:sldMk cId="2704626122" sldId="259"/>
            <ac:spMk id="38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38.585" v="137" actId="403"/>
          <ac:spMkLst>
            <pc:docMk/>
            <pc:sldMk cId="2704626122" sldId="259"/>
            <ac:spMk id="39" creationId="{00000000-0000-0000-0000-000000000000}"/>
          </ac:spMkLst>
        </pc:spChg>
        <pc:spChg chg="mod">
          <ac:chgData name="길 다영" userId="11d3a75bfe554e41" providerId="LiveId" clId="{712FE3EA-81A7-4699-A678-624CDD73D3B5}" dt="2021-06-02T16:41:38.585" v="137" actId="403"/>
          <ac:spMkLst>
            <pc:docMk/>
            <pc:sldMk cId="2704626122" sldId="259"/>
            <ac:spMk id="40" creationId="{00000000-0000-0000-0000-000000000000}"/>
          </ac:spMkLst>
        </pc:spChg>
      </pc:sldChg>
      <pc:sldChg chg="addSp modSp del mod ord">
        <pc:chgData name="길 다영" userId="11d3a75bfe554e41" providerId="LiveId" clId="{712FE3EA-81A7-4699-A678-624CDD73D3B5}" dt="2021-06-12T14:18:51.700" v="10937" actId="47"/>
        <pc:sldMkLst>
          <pc:docMk/>
          <pc:sldMk cId="3148277559" sldId="260"/>
        </pc:sldMkLst>
        <pc:picChg chg="add mod">
          <ac:chgData name="길 다영" userId="11d3a75bfe554e41" providerId="LiveId" clId="{712FE3EA-81A7-4699-A678-624CDD73D3B5}" dt="2021-06-02T17:40:29.923" v="1574" actId="1076"/>
          <ac:picMkLst>
            <pc:docMk/>
            <pc:sldMk cId="3148277559" sldId="260"/>
            <ac:picMk id="3" creationId="{5B50C072-F87C-427D-A5F6-0961437B1EE3}"/>
          </ac:picMkLst>
        </pc:picChg>
        <pc:picChg chg="add mod">
          <ac:chgData name="길 다영" userId="11d3a75bfe554e41" providerId="LiveId" clId="{712FE3EA-81A7-4699-A678-624CDD73D3B5}" dt="2021-06-02T17:40:41.385" v="1576" actId="1076"/>
          <ac:picMkLst>
            <pc:docMk/>
            <pc:sldMk cId="3148277559" sldId="260"/>
            <ac:picMk id="5" creationId="{6A77C651-90F5-47A2-8F94-AE2248FECF31}"/>
          </ac:picMkLst>
        </pc:picChg>
        <pc:picChg chg="add mod">
          <ac:chgData name="길 다영" userId="11d3a75bfe554e41" providerId="LiveId" clId="{712FE3EA-81A7-4699-A678-624CDD73D3B5}" dt="2021-06-02T17:40:43.063" v="1578" actId="1076"/>
          <ac:picMkLst>
            <pc:docMk/>
            <pc:sldMk cId="3148277559" sldId="260"/>
            <ac:picMk id="7" creationId="{DE6BB2C2-D265-42B1-B888-2A24A97AFDAE}"/>
          </ac:picMkLst>
        </pc:picChg>
      </pc:sldChg>
      <pc:sldChg chg="addSp delSp modSp mod ord">
        <pc:chgData name="길 다영" userId="11d3a75bfe554e41" providerId="LiveId" clId="{712FE3EA-81A7-4699-A678-624CDD73D3B5}" dt="2021-06-02T19:32:31.447" v="5157" actId="1038"/>
        <pc:sldMkLst>
          <pc:docMk/>
          <pc:sldMk cId="52609216" sldId="261"/>
        </pc:sldMkLst>
        <pc:spChg chg="add mod">
          <ac:chgData name="길 다영" userId="11d3a75bfe554e41" providerId="LiveId" clId="{712FE3EA-81A7-4699-A678-624CDD73D3B5}" dt="2021-06-02T19:32:31.447" v="5157" actId="1038"/>
          <ac:spMkLst>
            <pc:docMk/>
            <pc:sldMk cId="52609216" sldId="261"/>
            <ac:spMk id="2" creationId="{1B38FBC2-6CEB-4AD7-802C-40C48B3A12D6}"/>
          </ac:spMkLst>
        </pc:spChg>
        <pc:spChg chg="add del mod">
          <ac:chgData name="길 다영" userId="11d3a75bfe554e41" providerId="LiveId" clId="{712FE3EA-81A7-4699-A678-624CDD73D3B5}" dt="2021-06-02T18:09:41.392" v="2159" actId="478"/>
          <ac:spMkLst>
            <pc:docMk/>
            <pc:sldMk cId="52609216" sldId="261"/>
            <ac:spMk id="4" creationId="{6D646000-8E70-4456-AFA5-9179F3E914A6}"/>
          </ac:spMkLst>
        </pc:spChg>
        <pc:spChg chg="add mod ord">
          <ac:chgData name="길 다영" userId="11d3a75bfe554e41" providerId="LiveId" clId="{712FE3EA-81A7-4699-A678-624CDD73D3B5}" dt="2021-06-02T19:32:31.447" v="5157" actId="1038"/>
          <ac:spMkLst>
            <pc:docMk/>
            <pc:sldMk cId="52609216" sldId="261"/>
            <ac:spMk id="5" creationId="{29CCADA8-DBD0-4188-91CF-8740B80773A7}"/>
          </ac:spMkLst>
        </pc:spChg>
        <pc:spChg chg="add mod">
          <ac:chgData name="길 다영" userId="11d3a75bfe554e41" providerId="LiveId" clId="{712FE3EA-81A7-4699-A678-624CDD73D3B5}" dt="2021-06-02T19:32:31.447" v="5157" actId="1038"/>
          <ac:spMkLst>
            <pc:docMk/>
            <pc:sldMk cId="52609216" sldId="261"/>
            <ac:spMk id="6" creationId="{5D8EFC0D-20B0-4C60-A375-47EBAEF5C2E9}"/>
          </ac:spMkLst>
        </pc:spChg>
        <pc:spChg chg="add mod">
          <ac:chgData name="길 다영" userId="11d3a75bfe554e41" providerId="LiveId" clId="{712FE3EA-81A7-4699-A678-624CDD73D3B5}" dt="2021-06-02T19:32:31.447" v="5157" actId="1038"/>
          <ac:spMkLst>
            <pc:docMk/>
            <pc:sldMk cId="52609216" sldId="261"/>
            <ac:spMk id="7" creationId="{91666796-17B4-4D0F-A4F7-50F137E209D1}"/>
          </ac:spMkLst>
        </pc:spChg>
        <pc:spChg chg="del">
          <ac:chgData name="길 다영" userId="11d3a75bfe554e41" providerId="LiveId" clId="{712FE3EA-81A7-4699-A678-624CDD73D3B5}" dt="2021-06-02T16:49:50.567" v="249" actId="478"/>
          <ac:spMkLst>
            <pc:docMk/>
            <pc:sldMk cId="52609216" sldId="261"/>
            <ac:spMk id="13" creationId="{00000000-0000-0000-0000-000000000000}"/>
          </ac:spMkLst>
        </pc:spChg>
        <pc:spChg chg="add mod">
          <ac:chgData name="길 다영" userId="11d3a75bfe554e41" providerId="LiveId" clId="{712FE3EA-81A7-4699-A678-624CDD73D3B5}" dt="2021-06-02T19:32:31.447" v="5157" actId="1038"/>
          <ac:spMkLst>
            <pc:docMk/>
            <pc:sldMk cId="52609216" sldId="261"/>
            <ac:spMk id="14" creationId="{F3D38FCC-A810-43F6-8CED-13F0584F9D84}"/>
          </ac:spMkLst>
        </pc:spChg>
        <pc:spChg chg="del">
          <ac:chgData name="길 다영" userId="11d3a75bfe554e41" providerId="LiveId" clId="{712FE3EA-81A7-4699-A678-624CDD73D3B5}" dt="2021-06-02T16:49:48.402" v="248" actId="478"/>
          <ac:spMkLst>
            <pc:docMk/>
            <pc:sldMk cId="52609216" sldId="261"/>
            <ac:spMk id="15" creationId="{00000000-0000-0000-0000-000000000000}"/>
          </ac:spMkLst>
        </pc:spChg>
        <pc:spChg chg="del mod ord">
          <ac:chgData name="길 다영" userId="11d3a75bfe554e41" providerId="LiveId" clId="{712FE3EA-81A7-4699-A678-624CDD73D3B5}" dt="2021-06-02T18:10:23.629" v="2169" actId="478"/>
          <ac:spMkLst>
            <pc:docMk/>
            <pc:sldMk cId="52609216" sldId="261"/>
            <ac:spMk id="16" creationId="{00000000-0000-0000-0000-000000000000}"/>
          </ac:spMkLst>
        </pc:spChg>
        <pc:spChg chg="add del mod">
          <ac:chgData name="길 다영" userId="11d3a75bfe554e41" providerId="LiveId" clId="{712FE3EA-81A7-4699-A678-624CDD73D3B5}" dt="2021-06-02T18:26:54.794" v="2835" actId="478"/>
          <ac:spMkLst>
            <pc:docMk/>
            <pc:sldMk cId="52609216" sldId="261"/>
            <ac:spMk id="17" creationId="{933FDD40-8D6D-4800-BC7D-0752A30FB99C}"/>
          </ac:spMkLst>
        </pc:spChg>
        <pc:spChg chg="add del mod">
          <ac:chgData name="길 다영" userId="11d3a75bfe554e41" providerId="LiveId" clId="{712FE3EA-81A7-4699-A678-624CDD73D3B5}" dt="2021-06-02T18:26:59.735" v="2841" actId="478"/>
          <ac:spMkLst>
            <pc:docMk/>
            <pc:sldMk cId="52609216" sldId="261"/>
            <ac:spMk id="18" creationId="{CE3781CC-FFF1-420A-8408-5EB4427D5EE0}"/>
          </ac:spMkLst>
        </pc:spChg>
        <pc:spChg chg="add del mod">
          <ac:chgData name="길 다영" userId="11d3a75bfe554e41" providerId="LiveId" clId="{712FE3EA-81A7-4699-A678-624CDD73D3B5}" dt="2021-06-02T18:27:01.036" v="2842" actId="478"/>
          <ac:spMkLst>
            <pc:docMk/>
            <pc:sldMk cId="52609216" sldId="261"/>
            <ac:spMk id="19" creationId="{397C3A80-F47C-4CA3-8F6A-2E54D6D77F62}"/>
          </ac:spMkLst>
        </pc:spChg>
        <pc:spChg chg="add del mod">
          <ac:chgData name="길 다영" userId="11d3a75bfe554e41" providerId="LiveId" clId="{712FE3EA-81A7-4699-A678-624CDD73D3B5}" dt="2021-06-02T18:26:55.335" v="2836" actId="478"/>
          <ac:spMkLst>
            <pc:docMk/>
            <pc:sldMk cId="52609216" sldId="261"/>
            <ac:spMk id="20" creationId="{0113F811-EFCD-4DEA-9E0E-A501AE1AB554}"/>
          </ac:spMkLst>
        </pc:spChg>
        <pc:spChg chg="add del mod">
          <ac:chgData name="길 다영" userId="11d3a75bfe554e41" providerId="LiveId" clId="{712FE3EA-81A7-4699-A678-624CDD73D3B5}" dt="2021-06-02T18:26:53.960" v="2834" actId="478"/>
          <ac:spMkLst>
            <pc:docMk/>
            <pc:sldMk cId="52609216" sldId="261"/>
            <ac:spMk id="21" creationId="{3074C42C-67D4-448A-A5A9-BCDD6EFDAC44}"/>
          </ac:spMkLst>
        </pc:spChg>
        <pc:spChg chg="add del mod">
          <ac:chgData name="길 다영" userId="11d3a75bfe554e41" providerId="LiveId" clId="{712FE3EA-81A7-4699-A678-624CDD73D3B5}" dt="2021-06-02T18:12:59.543" v="2238" actId="478"/>
          <ac:spMkLst>
            <pc:docMk/>
            <pc:sldMk cId="52609216" sldId="261"/>
            <ac:spMk id="22" creationId="{FDBB0863-AAE5-42C8-BCF1-B81384842D88}"/>
          </ac:spMkLst>
        </pc:spChg>
        <pc:picChg chg="add del mod">
          <ac:chgData name="길 다영" userId="11d3a75bfe554e41" providerId="LiveId" clId="{712FE3EA-81A7-4699-A678-624CDD73D3B5}" dt="2021-06-02T18:26:58.523" v="2840" actId="478"/>
          <ac:picMkLst>
            <pc:docMk/>
            <pc:sldMk cId="52609216" sldId="261"/>
            <ac:picMk id="24" creationId="{8E1ADE5E-C7A4-4A35-AAC6-F1DB9BA507FE}"/>
          </ac:picMkLst>
        </pc:picChg>
        <pc:picChg chg="add del mod">
          <ac:chgData name="길 다영" userId="11d3a75bfe554e41" providerId="LiveId" clId="{712FE3EA-81A7-4699-A678-624CDD73D3B5}" dt="2021-06-02T18:26:56.668" v="2838" actId="478"/>
          <ac:picMkLst>
            <pc:docMk/>
            <pc:sldMk cId="52609216" sldId="261"/>
            <ac:picMk id="26" creationId="{66AAF55C-9CD9-403E-847E-E9D6724F37D8}"/>
          </ac:picMkLst>
        </pc:picChg>
      </pc:sldChg>
      <pc:sldChg chg="del">
        <pc:chgData name="길 다영" userId="11d3a75bfe554e41" providerId="LiveId" clId="{712FE3EA-81A7-4699-A678-624CDD73D3B5}" dt="2021-06-02T16:55:23.449" v="488" actId="47"/>
        <pc:sldMkLst>
          <pc:docMk/>
          <pc:sldMk cId="1859044437" sldId="262"/>
        </pc:sldMkLst>
      </pc:sldChg>
      <pc:sldChg chg="del">
        <pc:chgData name="길 다영" userId="11d3a75bfe554e41" providerId="LiveId" clId="{712FE3EA-81A7-4699-A678-624CDD73D3B5}" dt="2021-06-02T16:55:24.005" v="489" actId="47"/>
        <pc:sldMkLst>
          <pc:docMk/>
          <pc:sldMk cId="2844305785" sldId="263"/>
        </pc:sldMkLst>
      </pc:sldChg>
      <pc:sldChg chg="del">
        <pc:chgData name="길 다영" userId="11d3a75bfe554e41" providerId="LiveId" clId="{712FE3EA-81A7-4699-A678-624CDD73D3B5}" dt="2021-06-02T16:55:24.485" v="490" actId="47"/>
        <pc:sldMkLst>
          <pc:docMk/>
          <pc:sldMk cId="1177496133" sldId="264"/>
        </pc:sldMkLst>
      </pc:sldChg>
      <pc:sldChg chg="addSp delSp modSp mod ord">
        <pc:chgData name="길 다영" userId="11d3a75bfe554e41" providerId="LiveId" clId="{712FE3EA-81A7-4699-A678-624CDD73D3B5}" dt="2021-06-04T17:10:08.771" v="9319"/>
        <pc:sldMkLst>
          <pc:docMk/>
          <pc:sldMk cId="3721586884" sldId="265"/>
        </pc:sldMkLst>
        <pc:spChg chg="del">
          <ac:chgData name="길 다영" userId="11d3a75bfe554e41" providerId="LiveId" clId="{712FE3EA-81A7-4699-A678-624CDD73D3B5}" dt="2021-06-02T16:55:44.123" v="502" actId="478"/>
          <ac:spMkLst>
            <pc:docMk/>
            <pc:sldMk cId="3721586884" sldId="265"/>
            <ac:spMk id="13" creationId="{00000000-0000-0000-0000-000000000000}"/>
          </ac:spMkLst>
        </pc:spChg>
        <pc:spChg chg="add mod">
          <ac:chgData name="길 다영" userId="11d3a75bfe554e41" providerId="LiveId" clId="{712FE3EA-81A7-4699-A678-624CDD73D3B5}" dt="2021-06-02T16:56:11.236" v="530" actId="1076"/>
          <ac:spMkLst>
            <pc:docMk/>
            <pc:sldMk cId="3721586884" sldId="265"/>
            <ac:spMk id="14" creationId="{EF36C12D-D4E3-4E6E-A731-9F09EE0B1303}"/>
          </ac:spMkLst>
        </pc:spChg>
        <pc:spChg chg="del">
          <ac:chgData name="길 다영" userId="11d3a75bfe554e41" providerId="LiveId" clId="{712FE3EA-81A7-4699-A678-624CDD73D3B5}" dt="2021-06-02T16:56:12.883" v="531" actId="478"/>
          <ac:spMkLst>
            <pc:docMk/>
            <pc:sldMk cId="3721586884" sldId="265"/>
            <ac:spMk id="15" creationId="{00000000-0000-0000-0000-000000000000}"/>
          </ac:spMkLst>
        </pc:spChg>
        <pc:spChg chg="del">
          <ac:chgData name="길 다영" userId="11d3a75bfe554e41" providerId="LiveId" clId="{712FE3EA-81A7-4699-A678-624CDD73D3B5}" dt="2021-06-02T16:55:36.077" v="493" actId="478"/>
          <ac:spMkLst>
            <pc:docMk/>
            <pc:sldMk cId="3721586884" sldId="265"/>
            <ac:spMk id="16" creationId="{00000000-0000-0000-0000-000000000000}"/>
          </ac:spMkLst>
        </pc:spChg>
        <pc:spChg chg="add del mod">
          <ac:chgData name="길 다영" userId="11d3a75bfe554e41" providerId="LiveId" clId="{712FE3EA-81A7-4699-A678-624CDD73D3B5}" dt="2021-06-02T16:55:34.481" v="492" actId="478"/>
          <ac:spMkLst>
            <pc:docMk/>
            <pc:sldMk cId="3721586884" sldId="265"/>
            <ac:spMk id="17" creationId="{DE7ADDB7-8DD0-47CE-A6A7-A3C2636F57F1}"/>
          </ac:spMkLst>
        </pc:spChg>
        <pc:spChg chg="add mod">
          <ac:chgData name="길 다영" userId="11d3a75bfe554e41" providerId="LiveId" clId="{712FE3EA-81A7-4699-A678-624CDD73D3B5}" dt="2021-06-02T16:55:42.528" v="501" actId="1076"/>
          <ac:spMkLst>
            <pc:docMk/>
            <pc:sldMk cId="3721586884" sldId="265"/>
            <ac:spMk id="18" creationId="{4CF11094-E12B-4781-AC75-0E2E0D6E5AC7}"/>
          </ac:spMkLst>
        </pc:spChg>
        <pc:picChg chg="add del mod">
          <ac:chgData name="길 다영" userId="11d3a75bfe554e41" providerId="LiveId" clId="{712FE3EA-81A7-4699-A678-624CDD73D3B5}" dt="2021-06-03T08:23:21.215" v="6556" actId="21"/>
          <ac:picMkLst>
            <pc:docMk/>
            <pc:sldMk cId="3721586884" sldId="265"/>
            <ac:picMk id="3" creationId="{B99FEEE2-397E-4D51-93B5-18DDF0D29BA3}"/>
          </ac:picMkLst>
        </pc:picChg>
      </pc:sldChg>
      <pc:sldChg chg="del ord">
        <pc:chgData name="길 다영" userId="11d3a75bfe554e41" providerId="LiveId" clId="{712FE3EA-81A7-4699-A678-624CDD73D3B5}" dt="2021-06-12T14:18:53.430" v="10940" actId="47"/>
        <pc:sldMkLst>
          <pc:docMk/>
          <pc:sldMk cId="3598336725" sldId="266"/>
        </pc:sldMkLst>
      </pc:sldChg>
      <pc:sldChg chg="del">
        <pc:chgData name="길 다영" userId="11d3a75bfe554e41" providerId="LiveId" clId="{712FE3EA-81A7-4699-A678-624CDD73D3B5}" dt="2021-06-12T14:18:52.675" v="10939" actId="47"/>
        <pc:sldMkLst>
          <pc:docMk/>
          <pc:sldMk cId="2256303186" sldId="267"/>
        </pc:sldMkLst>
      </pc:sldChg>
      <pc:sldChg chg="addSp delSp modSp add mod ord">
        <pc:chgData name="길 다영" userId="11d3a75bfe554e41" providerId="LiveId" clId="{712FE3EA-81A7-4699-A678-624CDD73D3B5}" dt="2021-06-12T14:19:16.547" v="10942" actId="478"/>
        <pc:sldMkLst>
          <pc:docMk/>
          <pc:sldMk cId="3382116337" sldId="268"/>
        </pc:sldMkLst>
        <pc:spChg chg="mod">
          <ac:chgData name="길 다영" userId="11d3a75bfe554e41" providerId="LiveId" clId="{712FE3EA-81A7-4699-A678-624CDD73D3B5}" dt="2021-06-02T16:42:34.680" v="175" actId="242"/>
          <ac:spMkLst>
            <pc:docMk/>
            <pc:sldMk cId="3382116337" sldId="268"/>
            <ac:spMk id="16" creationId="{00000000-0000-0000-0000-000000000000}"/>
          </ac:spMkLst>
        </pc:spChg>
        <pc:spChg chg="del">
          <ac:chgData name="길 다영" userId="11d3a75bfe554e41" providerId="LiveId" clId="{712FE3EA-81A7-4699-A678-624CDD73D3B5}" dt="2021-06-02T16:42:08.178" v="167" actId="478"/>
          <ac:spMkLst>
            <pc:docMk/>
            <pc:sldMk cId="3382116337" sldId="268"/>
            <ac:spMk id="17" creationId="{00000000-0000-0000-0000-000000000000}"/>
          </ac:spMkLst>
        </pc:spChg>
        <pc:spChg chg="del">
          <ac:chgData name="길 다영" userId="11d3a75bfe554e41" providerId="LiveId" clId="{712FE3EA-81A7-4699-A678-624CDD73D3B5}" dt="2021-06-02T16:42:06.781" v="166" actId="478"/>
          <ac:spMkLst>
            <pc:docMk/>
            <pc:sldMk cId="3382116337" sldId="268"/>
            <ac:spMk id="18" creationId="{00000000-0000-0000-0000-000000000000}"/>
          </ac:spMkLst>
        </pc:spChg>
        <pc:spChg chg="del">
          <ac:chgData name="길 다영" userId="11d3a75bfe554e41" providerId="LiveId" clId="{712FE3EA-81A7-4699-A678-624CDD73D3B5}" dt="2021-06-12T14:19:16.547" v="10942" actId="478"/>
          <ac:spMkLst>
            <pc:docMk/>
            <pc:sldMk cId="3382116337" sldId="268"/>
            <ac:spMk id="19" creationId="{00000000-0000-0000-0000-000000000000}"/>
          </ac:spMkLst>
        </pc:spChg>
        <pc:picChg chg="del">
          <ac:chgData name="길 다영" userId="11d3a75bfe554e41" providerId="LiveId" clId="{712FE3EA-81A7-4699-A678-624CDD73D3B5}" dt="2021-06-02T16:42:16.293" v="169" actId="478"/>
          <ac:picMkLst>
            <pc:docMk/>
            <pc:sldMk cId="3382116337" sldId="268"/>
            <ac:picMk id="3" creationId="{00000000-0000-0000-0000-000000000000}"/>
          </ac:picMkLst>
        </pc:picChg>
        <pc:picChg chg="add del mod">
          <ac:chgData name="길 다영" userId="11d3a75bfe554e41" providerId="LiveId" clId="{712FE3EA-81A7-4699-A678-624CDD73D3B5}" dt="2021-06-02T16:45:27.257" v="196" actId="478"/>
          <ac:picMkLst>
            <pc:docMk/>
            <pc:sldMk cId="3382116337" sldId="268"/>
            <ac:picMk id="4" creationId="{04545FD5-F5AA-4ED1-BCF3-F168FBD9A8B9}"/>
          </ac:picMkLst>
        </pc:picChg>
        <pc:picChg chg="add mod">
          <ac:chgData name="길 다영" userId="11d3a75bfe554e41" providerId="LiveId" clId="{712FE3EA-81A7-4699-A678-624CDD73D3B5}" dt="2021-06-02T16:45:40.371" v="201" actId="1076"/>
          <ac:picMkLst>
            <pc:docMk/>
            <pc:sldMk cId="3382116337" sldId="268"/>
            <ac:picMk id="6" creationId="{0EB590C6-701F-4EF8-8798-AACD4EBF800C}"/>
          </ac:picMkLst>
        </pc:picChg>
      </pc:sldChg>
      <pc:sldChg chg="add del">
        <pc:chgData name="길 다영" userId="11d3a75bfe554e41" providerId="LiveId" clId="{712FE3EA-81A7-4699-A678-624CDD73D3B5}" dt="2021-06-02T16:54:59.809" v="483" actId="47"/>
        <pc:sldMkLst>
          <pc:docMk/>
          <pc:sldMk cId="1640237360" sldId="269"/>
        </pc:sldMkLst>
      </pc:sldChg>
      <pc:sldChg chg="addSp delSp modSp add mod ord">
        <pc:chgData name="길 다영" userId="11d3a75bfe554e41" providerId="LiveId" clId="{712FE3EA-81A7-4699-A678-624CDD73D3B5}" dt="2021-06-02T19:31:08.868" v="5135" actId="255"/>
        <pc:sldMkLst>
          <pc:docMk/>
          <pc:sldMk cId="4004126310" sldId="269"/>
        </pc:sldMkLst>
        <pc:spChg chg="mod">
          <ac:chgData name="길 다영" userId="11d3a75bfe554e41" providerId="LiveId" clId="{712FE3EA-81A7-4699-A678-624CDD73D3B5}" dt="2021-06-02T17:03:08.180" v="796" actId="1076"/>
          <ac:spMkLst>
            <pc:docMk/>
            <pc:sldMk cId="4004126310" sldId="269"/>
            <ac:spMk id="2" creationId="{1B38FBC2-6CEB-4AD7-802C-40C48B3A12D6}"/>
          </ac:spMkLst>
        </pc:spChg>
        <pc:spChg chg="add mod">
          <ac:chgData name="길 다영" userId="11d3a75bfe554e41" providerId="LiveId" clId="{712FE3EA-81A7-4699-A678-624CDD73D3B5}" dt="2021-06-02T17:03:04.096" v="793" actId="1076"/>
          <ac:spMkLst>
            <pc:docMk/>
            <pc:sldMk cId="4004126310" sldId="269"/>
            <ac:spMk id="13" creationId="{9DC9F3CB-3211-4F78-91A9-576ADE6BB040}"/>
          </ac:spMkLst>
        </pc:spChg>
        <pc:spChg chg="del">
          <ac:chgData name="길 다영" userId="11d3a75bfe554e41" providerId="LiveId" clId="{712FE3EA-81A7-4699-A678-624CDD73D3B5}" dt="2021-06-02T17:12:23.836" v="813" actId="478"/>
          <ac:spMkLst>
            <pc:docMk/>
            <pc:sldMk cId="4004126310" sldId="269"/>
            <ac:spMk id="14" creationId="{F3D38FCC-A810-43F6-8CED-13F0584F9D84}"/>
          </ac:spMkLst>
        </pc:spChg>
        <pc:spChg chg="add mod">
          <ac:chgData name="길 다영" userId="11d3a75bfe554e41" providerId="LiveId" clId="{712FE3EA-81A7-4699-A678-624CDD73D3B5}" dt="2021-06-02T17:15:27.906" v="865" actId="1076"/>
          <ac:spMkLst>
            <pc:docMk/>
            <pc:sldMk cId="4004126310" sldId="269"/>
            <ac:spMk id="15" creationId="{21D7D58F-B229-425D-8D9F-826FFA120490}"/>
          </ac:spMkLst>
        </pc:spChg>
        <pc:spChg chg="mod">
          <ac:chgData name="길 다영" userId="11d3a75bfe554e41" providerId="LiveId" clId="{712FE3EA-81A7-4699-A678-624CDD73D3B5}" dt="2021-06-02T17:44:55.537" v="1622" actId="20577"/>
          <ac:spMkLst>
            <pc:docMk/>
            <pc:sldMk cId="4004126310" sldId="269"/>
            <ac:spMk id="16" creationId="{00000000-0000-0000-0000-000000000000}"/>
          </ac:spMkLst>
        </pc:spChg>
        <pc:spChg chg="add del">
          <ac:chgData name="길 다영" userId="11d3a75bfe554e41" providerId="LiveId" clId="{712FE3EA-81A7-4699-A678-624CDD73D3B5}" dt="2021-06-02T17:14:02.660" v="837" actId="22"/>
          <ac:spMkLst>
            <pc:docMk/>
            <pc:sldMk cId="4004126310" sldId="269"/>
            <ac:spMk id="17" creationId="{6384A264-70BC-4580-82E5-9D3431483452}"/>
          </ac:spMkLst>
        </pc:spChg>
        <pc:spChg chg="add mod">
          <ac:chgData name="길 다영" userId="11d3a75bfe554e41" providerId="LiveId" clId="{712FE3EA-81A7-4699-A678-624CDD73D3B5}" dt="2021-06-02T17:15:29.390" v="866" actId="1076"/>
          <ac:spMkLst>
            <pc:docMk/>
            <pc:sldMk cId="4004126310" sldId="269"/>
            <ac:spMk id="19" creationId="{74126EF3-D81B-489F-B496-0CA3CDDFB30F}"/>
          </ac:spMkLst>
        </pc:spChg>
        <pc:spChg chg="add del mod">
          <ac:chgData name="길 다영" userId="11d3a75bfe554e41" providerId="LiveId" clId="{712FE3EA-81A7-4699-A678-624CDD73D3B5}" dt="2021-06-02T17:15:38.725" v="870" actId="478"/>
          <ac:spMkLst>
            <pc:docMk/>
            <pc:sldMk cId="4004126310" sldId="269"/>
            <ac:spMk id="20" creationId="{EF27E374-BF99-4649-B3A9-46DD57155C06}"/>
          </ac:spMkLst>
        </pc:spChg>
        <pc:spChg chg="add del mod">
          <ac:chgData name="길 다영" userId="11d3a75bfe554e41" providerId="LiveId" clId="{712FE3EA-81A7-4699-A678-624CDD73D3B5}" dt="2021-06-02T17:16:56.231" v="921" actId="478"/>
          <ac:spMkLst>
            <pc:docMk/>
            <pc:sldMk cId="4004126310" sldId="269"/>
            <ac:spMk id="21" creationId="{3A688BF3-6420-415F-8652-021C28F267D2}"/>
          </ac:spMkLst>
        </pc:spChg>
        <pc:spChg chg="add del mod">
          <ac:chgData name="길 다영" userId="11d3a75bfe554e41" providerId="LiveId" clId="{712FE3EA-81A7-4699-A678-624CDD73D3B5}" dt="2021-06-02T17:16:55.817" v="920" actId="478"/>
          <ac:spMkLst>
            <pc:docMk/>
            <pc:sldMk cId="4004126310" sldId="269"/>
            <ac:spMk id="22" creationId="{B6F03FD6-030A-4648-B771-F315961F8998}"/>
          </ac:spMkLst>
        </pc:spChg>
        <pc:spChg chg="add mod">
          <ac:chgData name="길 다영" userId="11d3a75bfe554e41" providerId="LiveId" clId="{712FE3EA-81A7-4699-A678-624CDD73D3B5}" dt="2021-06-02T19:31:08.868" v="5135" actId="255"/>
          <ac:spMkLst>
            <pc:docMk/>
            <pc:sldMk cId="4004126310" sldId="269"/>
            <ac:spMk id="25" creationId="{69E5E02D-ADDF-4CC9-8DD7-6DB44E1D737F}"/>
          </ac:spMkLst>
        </pc:spChg>
        <pc:spChg chg="add mod">
          <ac:chgData name="길 다영" userId="11d3a75bfe554e41" providerId="LiveId" clId="{712FE3EA-81A7-4699-A678-624CDD73D3B5}" dt="2021-06-02T19:31:01.858" v="5133" actId="404"/>
          <ac:spMkLst>
            <pc:docMk/>
            <pc:sldMk cId="4004126310" sldId="269"/>
            <ac:spMk id="27" creationId="{2715471B-4AF6-48FC-86E2-927EAE6D383E}"/>
          </ac:spMkLst>
        </pc:spChg>
        <pc:picChg chg="add del mod">
          <ac:chgData name="길 다영" userId="11d3a75bfe554e41" providerId="LiveId" clId="{712FE3EA-81A7-4699-A678-624CDD73D3B5}" dt="2021-06-02T17:12:01.678" v="800" actId="478"/>
          <ac:picMkLst>
            <pc:docMk/>
            <pc:sldMk cId="4004126310" sldId="269"/>
            <ac:picMk id="4" creationId="{6DB1EB2A-BB67-4EA3-B917-28B9096CA119}"/>
          </ac:picMkLst>
        </pc:picChg>
        <pc:picChg chg="add mod">
          <ac:chgData name="길 다영" userId="11d3a75bfe554e41" providerId="LiveId" clId="{712FE3EA-81A7-4699-A678-624CDD73D3B5}" dt="2021-06-02T17:12:14.553" v="808" actId="14100"/>
          <ac:picMkLst>
            <pc:docMk/>
            <pc:sldMk cId="4004126310" sldId="269"/>
            <ac:picMk id="6" creationId="{F1C57627-B457-4B94-B482-C1738B89D3FD}"/>
          </ac:picMkLst>
        </pc:picChg>
        <pc:cxnChg chg="add mod ord">
          <ac:chgData name="길 다영" userId="11d3a75bfe554e41" providerId="LiveId" clId="{712FE3EA-81A7-4699-A678-624CDD73D3B5}" dt="2021-06-02T17:20:01.004" v="1093" actId="14100"/>
          <ac:cxnSpMkLst>
            <pc:docMk/>
            <pc:sldMk cId="4004126310" sldId="269"/>
            <ac:cxnSpMk id="24" creationId="{C313F82D-9477-4077-88CB-C4E8934C8134}"/>
          </ac:cxnSpMkLst>
        </pc:cxnChg>
        <pc:cxnChg chg="add mod">
          <ac:chgData name="길 다영" userId="11d3a75bfe554e41" providerId="LiveId" clId="{712FE3EA-81A7-4699-A678-624CDD73D3B5}" dt="2021-06-02T17:20:02.668" v="1094" actId="14100"/>
          <ac:cxnSpMkLst>
            <pc:docMk/>
            <pc:sldMk cId="4004126310" sldId="269"/>
            <ac:cxnSpMk id="28" creationId="{4588392D-21D0-4A83-8B97-A01D3FE50DC7}"/>
          </ac:cxnSpMkLst>
        </pc:cxnChg>
      </pc:sldChg>
      <pc:sldChg chg="addSp delSp modSp add mod ord">
        <pc:chgData name="길 다영" userId="11d3a75bfe554e41" providerId="LiveId" clId="{712FE3EA-81A7-4699-A678-624CDD73D3B5}" dt="2021-06-02T19:29:48.578" v="5087" actId="14100"/>
        <pc:sldMkLst>
          <pc:docMk/>
          <pc:sldMk cId="1620771125" sldId="270"/>
        </pc:sldMkLst>
        <pc:spChg chg="del">
          <ac:chgData name="길 다영" userId="11d3a75bfe554e41" providerId="LiveId" clId="{712FE3EA-81A7-4699-A678-624CDD73D3B5}" dt="2021-06-02T17:20:34.477" v="1098" actId="478"/>
          <ac:spMkLst>
            <pc:docMk/>
            <pc:sldMk cId="1620771125" sldId="270"/>
            <ac:spMk id="2" creationId="{1B38FBC2-6CEB-4AD7-802C-40C48B3A12D6}"/>
          </ac:spMkLst>
        </pc:spChg>
        <pc:spChg chg="del">
          <ac:chgData name="길 다영" userId="11d3a75bfe554e41" providerId="LiveId" clId="{712FE3EA-81A7-4699-A678-624CDD73D3B5}" dt="2021-06-02T17:20:33.580" v="1097" actId="478"/>
          <ac:spMkLst>
            <pc:docMk/>
            <pc:sldMk cId="1620771125" sldId="270"/>
            <ac:spMk id="13" creationId="{9DC9F3CB-3211-4F78-91A9-576ADE6BB040}"/>
          </ac:spMkLst>
        </pc:spChg>
        <pc:spChg chg="del">
          <ac:chgData name="길 다영" userId="11d3a75bfe554e41" providerId="LiveId" clId="{712FE3EA-81A7-4699-A678-624CDD73D3B5}" dt="2021-06-02T17:20:35.606" v="1099" actId="478"/>
          <ac:spMkLst>
            <pc:docMk/>
            <pc:sldMk cId="1620771125" sldId="270"/>
            <ac:spMk id="15" creationId="{21D7D58F-B229-425D-8D9F-826FFA120490}"/>
          </ac:spMkLst>
        </pc:spChg>
        <pc:spChg chg="mod">
          <ac:chgData name="길 다영" userId="11d3a75bfe554e41" providerId="LiveId" clId="{712FE3EA-81A7-4699-A678-624CDD73D3B5}" dt="2021-06-02T17:45:07.250" v="1639" actId="20577"/>
          <ac:spMkLst>
            <pc:docMk/>
            <pc:sldMk cId="1620771125" sldId="270"/>
            <ac:spMk id="16" creationId="{00000000-0000-0000-0000-000000000000}"/>
          </ac:spMkLst>
        </pc:spChg>
        <pc:spChg chg="add del">
          <ac:chgData name="길 다영" userId="11d3a75bfe554e41" providerId="LiveId" clId="{712FE3EA-81A7-4699-A678-624CDD73D3B5}" dt="2021-06-02T17:20:40.632" v="1102" actId="22"/>
          <ac:spMkLst>
            <pc:docMk/>
            <pc:sldMk cId="1620771125" sldId="270"/>
            <ac:spMk id="18" creationId="{44ED0269-D504-48C1-9964-0B96508052C8}"/>
          </ac:spMkLst>
        </pc:spChg>
        <pc:spChg chg="del">
          <ac:chgData name="길 다영" userId="11d3a75bfe554e41" providerId="LiveId" clId="{712FE3EA-81A7-4699-A678-624CDD73D3B5}" dt="2021-06-02T17:20:37.261" v="1100" actId="478"/>
          <ac:spMkLst>
            <pc:docMk/>
            <pc:sldMk cId="1620771125" sldId="270"/>
            <ac:spMk id="19" creationId="{74126EF3-D81B-489F-B496-0CA3CDDFB30F}"/>
          </ac:spMkLst>
        </pc:spChg>
        <pc:spChg chg="del mod">
          <ac:chgData name="길 다영" userId="11d3a75bfe554e41" providerId="LiveId" clId="{712FE3EA-81A7-4699-A678-624CDD73D3B5}" dt="2021-06-02T18:32:03.840" v="2877" actId="478"/>
          <ac:spMkLst>
            <pc:docMk/>
            <pc:sldMk cId="1620771125" sldId="270"/>
            <ac:spMk id="25" creationId="{69E5E02D-ADDF-4CC9-8DD7-6DB44E1D737F}"/>
          </ac:spMkLst>
        </pc:spChg>
        <pc:spChg chg="mod">
          <ac:chgData name="길 다영" userId="11d3a75bfe554e41" providerId="LiveId" clId="{712FE3EA-81A7-4699-A678-624CDD73D3B5}" dt="2021-06-02T18:32:23.499" v="2888" actId="1076"/>
          <ac:spMkLst>
            <pc:docMk/>
            <pc:sldMk cId="1620771125" sldId="270"/>
            <ac:spMk id="27" creationId="{2715471B-4AF6-48FC-86E2-927EAE6D383E}"/>
          </ac:spMkLst>
        </pc:spChg>
        <pc:spChg chg="add del mod">
          <ac:chgData name="길 다영" userId="11d3a75bfe554e41" providerId="LiveId" clId="{712FE3EA-81A7-4699-A678-624CDD73D3B5}" dt="2021-06-02T17:45:28.749" v="1644" actId="478"/>
          <ac:spMkLst>
            <pc:docMk/>
            <pc:sldMk cId="1620771125" sldId="270"/>
            <ac:spMk id="30" creationId="{28301F7D-BB7E-4B4E-9990-555251C64C80}"/>
          </ac:spMkLst>
        </pc:spChg>
        <pc:spChg chg="add mod">
          <ac:chgData name="길 다영" userId="11d3a75bfe554e41" providerId="LiveId" clId="{712FE3EA-81A7-4699-A678-624CDD73D3B5}" dt="2021-06-02T18:34:37.164" v="2939" actId="1076"/>
          <ac:spMkLst>
            <pc:docMk/>
            <pc:sldMk cId="1620771125" sldId="270"/>
            <ac:spMk id="31" creationId="{58B122FD-C300-4489-A744-572022514CC9}"/>
          </ac:spMkLst>
        </pc:spChg>
        <pc:spChg chg="add del mod">
          <ac:chgData name="길 다영" userId="11d3a75bfe554e41" providerId="LiveId" clId="{712FE3EA-81A7-4699-A678-624CDD73D3B5}" dt="2021-06-02T17:47:58.980" v="1746" actId="478"/>
          <ac:spMkLst>
            <pc:docMk/>
            <pc:sldMk cId="1620771125" sldId="270"/>
            <ac:spMk id="32" creationId="{FE02AD55-223A-475D-8C57-67A6863FCF4C}"/>
          </ac:spMkLst>
        </pc:spChg>
        <pc:spChg chg="add mod">
          <ac:chgData name="길 다영" userId="11d3a75bfe554e41" providerId="LiveId" clId="{712FE3EA-81A7-4699-A678-624CDD73D3B5}" dt="2021-06-02T18:34:44.138" v="2942" actId="1076"/>
          <ac:spMkLst>
            <pc:docMk/>
            <pc:sldMk cId="1620771125" sldId="270"/>
            <ac:spMk id="39" creationId="{BD003A9F-8459-4CBA-B860-37B814E07870}"/>
          </ac:spMkLst>
        </pc:spChg>
        <pc:spChg chg="add mod">
          <ac:chgData name="길 다영" userId="11d3a75bfe554e41" providerId="LiveId" clId="{712FE3EA-81A7-4699-A678-624CDD73D3B5}" dt="2021-06-02T19:29:48.578" v="5087" actId="14100"/>
          <ac:spMkLst>
            <pc:docMk/>
            <pc:sldMk cId="1620771125" sldId="270"/>
            <ac:spMk id="42" creationId="{ACD76617-754E-416D-8866-53ABE286730D}"/>
          </ac:spMkLst>
        </pc:spChg>
        <pc:picChg chg="add del mod">
          <ac:chgData name="길 다영" userId="11d3a75bfe554e41" providerId="LiveId" clId="{712FE3EA-81A7-4699-A678-624CDD73D3B5}" dt="2021-06-02T18:32:04.893" v="2878" actId="478"/>
          <ac:picMkLst>
            <pc:docMk/>
            <pc:sldMk cId="1620771125" sldId="270"/>
            <ac:picMk id="5" creationId="{7F63283E-874A-4094-B2A4-B2FD4870CDD9}"/>
          </ac:picMkLst>
        </pc:picChg>
        <pc:picChg chg="del">
          <ac:chgData name="길 다영" userId="11d3a75bfe554e41" providerId="LiveId" clId="{712FE3EA-81A7-4699-A678-624CDD73D3B5}" dt="2021-06-02T17:20:31.967" v="1096" actId="478"/>
          <ac:picMkLst>
            <pc:docMk/>
            <pc:sldMk cId="1620771125" sldId="270"/>
            <ac:picMk id="6" creationId="{F1C57627-B457-4B94-B482-C1738B89D3FD}"/>
          </ac:picMkLst>
        </pc:picChg>
        <pc:picChg chg="add mod">
          <ac:chgData name="길 다영" userId="11d3a75bfe554e41" providerId="LiveId" clId="{712FE3EA-81A7-4699-A678-624CDD73D3B5}" dt="2021-06-02T18:32:09.065" v="2880" actId="1076"/>
          <ac:picMkLst>
            <pc:docMk/>
            <pc:sldMk cId="1620771125" sldId="270"/>
            <ac:picMk id="17" creationId="{BF10A903-AAC7-4CA2-BD74-7CCDB9A4F30E}"/>
          </ac:picMkLst>
        </pc:picChg>
        <pc:picChg chg="add mod">
          <ac:chgData name="길 다영" userId="11d3a75bfe554e41" providerId="LiveId" clId="{712FE3EA-81A7-4699-A678-624CDD73D3B5}" dt="2021-06-02T18:32:26.402" v="2890" actId="1076"/>
          <ac:picMkLst>
            <pc:docMk/>
            <pc:sldMk cId="1620771125" sldId="270"/>
            <ac:picMk id="23" creationId="{B205F517-41B2-4716-B315-67BD1F13EA70}"/>
          </ac:picMkLst>
        </pc:picChg>
        <pc:picChg chg="add mod">
          <ac:chgData name="길 다영" userId="11d3a75bfe554e41" providerId="LiveId" clId="{712FE3EA-81A7-4699-A678-624CDD73D3B5}" dt="2021-06-02T18:34:42.214" v="2941" actId="1076"/>
          <ac:picMkLst>
            <pc:docMk/>
            <pc:sldMk cId="1620771125" sldId="270"/>
            <ac:picMk id="36" creationId="{5848AF21-1278-41CB-B19D-2FB25298A9E5}"/>
          </ac:picMkLst>
        </pc:picChg>
        <pc:picChg chg="add mod">
          <ac:chgData name="길 다영" userId="11d3a75bfe554e41" providerId="LiveId" clId="{712FE3EA-81A7-4699-A678-624CDD73D3B5}" dt="2021-06-02T18:35:17.955" v="2945" actId="1076"/>
          <ac:picMkLst>
            <pc:docMk/>
            <pc:sldMk cId="1620771125" sldId="270"/>
            <ac:picMk id="41" creationId="{B2262132-CA45-45E1-99EF-43267E8267B0}"/>
          </ac:picMkLst>
        </pc:picChg>
        <pc:cxnChg chg="del mod ord">
          <ac:chgData name="길 다영" userId="11d3a75bfe554e41" providerId="LiveId" clId="{712FE3EA-81A7-4699-A678-624CDD73D3B5}" dt="2021-06-02T17:24:40.554" v="1311" actId="478"/>
          <ac:cxnSpMkLst>
            <pc:docMk/>
            <pc:sldMk cId="1620771125" sldId="270"/>
            <ac:cxnSpMk id="24" creationId="{C313F82D-9477-4077-88CB-C4E8934C8134}"/>
          </ac:cxnSpMkLst>
        </pc:cxnChg>
        <pc:cxnChg chg="mod ord">
          <ac:chgData name="길 다영" userId="11d3a75bfe554e41" providerId="LiveId" clId="{712FE3EA-81A7-4699-A678-624CDD73D3B5}" dt="2021-06-02T18:32:14.803" v="2884" actId="14100"/>
          <ac:cxnSpMkLst>
            <pc:docMk/>
            <pc:sldMk cId="1620771125" sldId="270"/>
            <ac:cxnSpMk id="28" creationId="{4588392D-21D0-4A83-8B97-A01D3FE50DC7}"/>
          </ac:cxnSpMkLst>
        </pc:cxnChg>
        <pc:cxnChg chg="add del mod">
          <ac:chgData name="길 다영" userId="11d3a75bfe554e41" providerId="LiveId" clId="{712FE3EA-81A7-4699-A678-624CDD73D3B5}" dt="2021-06-02T18:32:06.059" v="2879" actId="478"/>
          <ac:cxnSpMkLst>
            <pc:docMk/>
            <pc:sldMk cId="1620771125" sldId="270"/>
            <ac:cxnSpMk id="29" creationId="{8AC4B834-5B40-4AB8-926A-369EB7862426}"/>
          </ac:cxnSpMkLst>
        </pc:cxnChg>
        <pc:cxnChg chg="add mod">
          <ac:chgData name="길 다영" userId="11d3a75bfe554e41" providerId="LiveId" clId="{712FE3EA-81A7-4699-A678-624CDD73D3B5}" dt="2021-06-02T18:35:32.616" v="2951" actId="14100"/>
          <ac:cxnSpMkLst>
            <pc:docMk/>
            <pc:sldMk cId="1620771125" sldId="270"/>
            <ac:cxnSpMk id="43" creationId="{B1D40800-DDF6-451B-A9CA-6B1F919EC540}"/>
          </ac:cxnSpMkLst>
        </pc:cxnChg>
      </pc:sldChg>
      <pc:sldChg chg="addSp delSp modSp add mod">
        <pc:chgData name="길 다영" userId="11d3a75bfe554e41" providerId="LiveId" clId="{712FE3EA-81A7-4699-A678-624CDD73D3B5}" dt="2021-06-03T06:34:22.751" v="5180" actId="1076"/>
        <pc:sldMkLst>
          <pc:docMk/>
          <pc:sldMk cId="1077805135" sldId="271"/>
        </pc:sldMkLst>
        <pc:spChg chg="add del mod">
          <ac:chgData name="길 다영" userId="11d3a75bfe554e41" providerId="LiveId" clId="{712FE3EA-81A7-4699-A678-624CDD73D3B5}" dt="2021-06-02T18:00:42.738" v="1872" actId="478"/>
          <ac:spMkLst>
            <pc:docMk/>
            <pc:sldMk cId="1077805135" sldId="271"/>
            <ac:spMk id="7" creationId="{ED9C7481-C62B-4DAF-8E90-E7ADE9F33C35}"/>
          </ac:spMkLst>
        </pc:spChg>
        <pc:spChg chg="add mod">
          <ac:chgData name="길 다영" userId="11d3a75bfe554e41" providerId="LiveId" clId="{712FE3EA-81A7-4699-A678-624CDD73D3B5}" dt="2021-06-03T06:34:22.751" v="5180" actId="1076"/>
          <ac:spMkLst>
            <pc:docMk/>
            <pc:sldMk cId="1077805135" sldId="271"/>
            <ac:spMk id="20" creationId="{A8AA7C98-5F2C-45F0-8585-FF68D1B2779D}"/>
          </ac:spMkLst>
        </pc:spChg>
        <pc:spChg chg="add mod">
          <ac:chgData name="길 다영" userId="11d3a75bfe554e41" providerId="LiveId" clId="{712FE3EA-81A7-4699-A678-624CDD73D3B5}" dt="2021-06-02T18:02:48.149" v="1961" actId="1076"/>
          <ac:spMkLst>
            <pc:docMk/>
            <pc:sldMk cId="1077805135" sldId="271"/>
            <ac:spMk id="22" creationId="{5CF08C73-9B80-490B-9B7A-A88F3E74BDB7}"/>
          </ac:spMkLst>
        </pc:spChg>
        <pc:spChg chg="del mod">
          <ac:chgData name="길 다영" userId="11d3a75bfe554e41" providerId="LiveId" clId="{712FE3EA-81A7-4699-A678-624CDD73D3B5}" dt="2021-06-02T17:57:56.541" v="1774" actId="478"/>
          <ac:spMkLst>
            <pc:docMk/>
            <pc:sldMk cId="1077805135" sldId="271"/>
            <ac:spMk id="25" creationId="{69E5E02D-ADDF-4CC9-8DD7-6DB44E1D737F}"/>
          </ac:spMkLst>
        </pc:spChg>
        <pc:spChg chg="del">
          <ac:chgData name="길 다영" userId="11d3a75bfe554e41" providerId="LiveId" clId="{712FE3EA-81A7-4699-A678-624CDD73D3B5}" dt="2021-06-02T17:51:18.069" v="1762" actId="478"/>
          <ac:spMkLst>
            <pc:docMk/>
            <pc:sldMk cId="1077805135" sldId="271"/>
            <ac:spMk id="27" creationId="{2715471B-4AF6-48FC-86E2-927EAE6D383E}"/>
          </ac:spMkLst>
        </pc:spChg>
        <pc:spChg chg="add mod">
          <ac:chgData name="길 다영" userId="11d3a75bfe554e41" providerId="LiveId" clId="{712FE3EA-81A7-4699-A678-624CDD73D3B5}" dt="2021-06-02T18:05:23.739" v="2125" actId="1076"/>
          <ac:spMkLst>
            <pc:docMk/>
            <pc:sldMk cId="1077805135" sldId="271"/>
            <ac:spMk id="30" creationId="{B6E2A506-4EC9-42A5-9E80-26C51171130D}"/>
          </ac:spMkLst>
        </pc:spChg>
        <pc:spChg chg="del">
          <ac:chgData name="길 다영" userId="11d3a75bfe554e41" providerId="LiveId" clId="{712FE3EA-81A7-4699-A678-624CDD73D3B5}" dt="2021-06-02T17:51:16.049" v="1759" actId="478"/>
          <ac:spMkLst>
            <pc:docMk/>
            <pc:sldMk cId="1077805135" sldId="271"/>
            <ac:spMk id="31" creationId="{58B122FD-C300-4489-A744-572022514CC9}"/>
          </ac:spMkLst>
        </pc:spChg>
        <pc:spChg chg="add mod">
          <ac:chgData name="길 다영" userId="11d3a75bfe554e41" providerId="LiveId" clId="{712FE3EA-81A7-4699-A678-624CDD73D3B5}" dt="2021-06-02T18:05:19.746" v="2123" actId="14100"/>
          <ac:spMkLst>
            <pc:docMk/>
            <pc:sldMk cId="1077805135" sldId="271"/>
            <ac:spMk id="33" creationId="{AC43A29B-9492-4CE4-ABFF-5B91003876E1}"/>
          </ac:spMkLst>
        </pc:spChg>
        <pc:spChg chg="add mod">
          <ac:chgData name="길 다영" userId="11d3a75bfe554e41" providerId="LiveId" clId="{712FE3EA-81A7-4699-A678-624CDD73D3B5}" dt="2021-06-02T18:31:59.120" v="2876" actId="1076"/>
          <ac:spMkLst>
            <pc:docMk/>
            <pc:sldMk cId="1077805135" sldId="271"/>
            <ac:spMk id="39" creationId="{9664D56F-F487-437B-96CC-F32C2DA83037}"/>
          </ac:spMkLst>
        </pc:spChg>
        <pc:picChg chg="add mod">
          <ac:chgData name="길 다영" userId="11d3a75bfe554e41" providerId="LiveId" clId="{712FE3EA-81A7-4699-A678-624CDD73D3B5}" dt="2021-06-02T17:57:39.814" v="1770" actId="1076"/>
          <ac:picMkLst>
            <pc:docMk/>
            <pc:sldMk cId="1077805135" sldId="271"/>
            <ac:picMk id="3" creationId="{632F4CD5-56A6-4F00-9AF0-21D93757813A}"/>
          </ac:picMkLst>
        </pc:picChg>
        <pc:picChg chg="del">
          <ac:chgData name="길 다영" userId="11d3a75bfe554e41" providerId="LiveId" clId="{712FE3EA-81A7-4699-A678-624CDD73D3B5}" dt="2021-06-02T17:57:36.001" v="1767" actId="478"/>
          <ac:picMkLst>
            <pc:docMk/>
            <pc:sldMk cId="1077805135" sldId="271"/>
            <ac:picMk id="5" creationId="{7F63283E-874A-4094-B2A4-B2FD4870CDD9}"/>
          </ac:picMkLst>
        </pc:picChg>
        <pc:picChg chg="add mod">
          <ac:chgData name="길 다영" userId="11d3a75bfe554e41" providerId="LiveId" clId="{712FE3EA-81A7-4699-A678-624CDD73D3B5}" dt="2021-06-03T06:34:20.449" v="5179" actId="1076"/>
          <ac:picMkLst>
            <pc:docMk/>
            <pc:sldMk cId="1077805135" sldId="271"/>
            <ac:picMk id="6" creationId="{A0E9EE26-702A-4928-81FF-1BF9857F925B}"/>
          </ac:picMkLst>
        </pc:picChg>
        <pc:picChg chg="del">
          <ac:chgData name="길 다영" userId="11d3a75bfe554e41" providerId="LiveId" clId="{712FE3EA-81A7-4699-A678-624CDD73D3B5}" dt="2021-06-02T17:51:17.016" v="1760" actId="478"/>
          <ac:picMkLst>
            <pc:docMk/>
            <pc:sldMk cId="1077805135" sldId="271"/>
            <ac:picMk id="17" creationId="{BF10A903-AAC7-4CA2-BD74-7CCDB9A4F30E}"/>
          </ac:picMkLst>
        </pc:picChg>
        <pc:picChg chg="del">
          <ac:chgData name="길 다영" userId="11d3a75bfe554e41" providerId="LiveId" clId="{712FE3EA-81A7-4699-A678-624CDD73D3B5}" dt="2021-06-02T17:51:14.483" v="1758" actId="478"/>
          <ac:picMkLst>
            <pc:docMk/>
            <pc:sldMk cId="1077805135" sldId="271"/>
            <ac:picMk id="23" creationId="{B205F517-41B2-4716-B315-67BD1F13EA70}"/>
          </ac:picMkLst>
        </pc:picChg>
        <pc:cxnChg chg="add mod">
          <ac:chgData name="길 다영" userId="11d3a75bfe554e41" providerId="LiveId" clId="{712FE3EA-81A7-4699-A678-624CDD73D3B5}" dt="2021-06-02T18:04:57.413" v="2049" actId="14100"/>
          <ac:cxnSpMkLst>
            <pc:docMk/>
            <pc:sldMk cId="1077805135" sldId="271"/>
            <ac:cxnSpMk id="24" creationId="{227A1B16-4A21-4090-B5AC-FF7AFA080B61}"/>
          </ac:cxnSpMkLst>
        </pc:cxnChg>
        <pc:cxnChg chg="del">
          <ac:chgData name="길 다영" userId="11d3a75bfe554e41" providerId="LiveId" clId="{712FE3EA-81A7-4699-A678-624CDD73D3B5}" dt="2021-06-02T17:51:17.666" v="1761" actId="478"/>
          <ac:cxnSpMkLst>
            <pc:docMk/>
            <pc:sldMk cId="1077805135" sldId="271"/>
            <ac:cxnSpMk id="28" creationId="{4588392D-21D0-4A83-8B97-A01D3FE50DC7}"/>
          </ac:cxnSpMkLst>
        </pc:cxnChg>
        <pc:cxnChg chg="del mod">
          <ac:chgData name="길 다영" userId="11d3a75bfe554e41" providerId="LiveId" clId="{712FE3EA-81A7-4699-A678-624CDD73D3B5}" dt="2021-06-02T17:57:57.482" v="1775" actId="478"/>
          <ac:cxnSpMkLst>
            <pc:docMk/>
            <pc:sldMk cId="1077805135" sldId="271"/>
            <ac:cxnSpMk id="29" creationId="{8AC4B834-5B40-4AB8-926A-369EB7862426}"/>
          </ac:cxnSpMkLst>
        </pc:cxnChg>
        <pc:cxnChg chg="add mod">
          <ac:chgData name="길 다영" userId="11d3a75bfe554e41" providerId="LiveId" clId="{712FE3EA-81A7-4699-A678-624CDD73D3B5}" dt="2021-06-02T18:04:55.603" v="2048" actId="14100"/>
          <ac:cxnSpMkLst>
            <pc:docMk/>
            <pc:sldMk cId="1077805135" sldId="271"/>
            <ac:cxnSpMk id="32" creationId="{C54EA117-488F-4A13-A0F7-A2F04D768C32}"/>
          </ac:cxnSpMkLst>
        </pc:cxnChg>
        <pc:cxnChg chg="add mod">
          <ac:chgData name="길 다영" userId="11d3a75bfe554e41" providerId="LiveId" clId="{712FE3EA-81A7-4699-A678-624CDD73D3B5}" dt="2021-06-02T18:05:19.746" v="2123" actId="14100"/>
          <ac:cxnSpMkLst>
            <pc:docMk/>
            <pc:sldMk cId="1077805135" sldId="271"/>
            <ac:cxnSpMk id="34" creationId="{11E7932E-45D3-4418-A78C-4980D2E6E26D}"/>
          </ac:cxnSpMkLst>
        </pc:cxnChg>
        <pc:cxnChg chg="add mod">
          <ac:chgData name="길 다영" userId="11d3a75bfe554e41" providerId="LiveId" clId="{712FE3EA-81A7-4699-A678-624CDD73D3B5}" dt="2021-06-02T18:31:56.442" v="2875" actId="14100"/>
          <ac:cxnSpMkLst>
            <pc:docMk/>
            <pc:sldMk cId="1077805135" sldId="271"/>
            <ac:cxnSpMk id="40" creationId="{51863157-E7B5-4726-A81F-24DA2FD70516}"/>
          </ac:cxnSpMkLst>
        </pc:cxnChg>
      </pc:sldChg>
      <pc:sldChg chg="addSp delSp modSp add del mod">
        <pc:chgData name="길 다영" userId="11d3a75bfe554e41" providerId="LiveId" clId="{712FE3EA-81A7-4699-A678-624CDD73D3B5}" dt="2021-06-02T18:26:46.114" v="2833" actId="47"/>
        <pc:sldMkLst>
          <pc:docMk/>
          <pc:sldMk cId="1464130532" sldId="272"/>
        </pc:sldMkLst>
        <pc:spChg chg="del">
          <ac:chgData name="길 다영" userId="11d3a75bfe554e41" providerId="LiveId" clId="{712FE3EA-81A7-4699-A678-624CDD73D3B5}" dt="2021-06-02T18:17:23.443" v="2432" actId="478"/>
          <ac:spMkLst>
            <pc:docMk/>
            <pc:sldMk cId="1464130532" sldId="272"/>
            <ac:spMk id="2" creationId="{1B38FBC2-6CEB-4AD7-802C-40C48B3A12D6}"/>
          </ac:spMkLst>
        </pc:spChg>
        <pc:spChg chg="del">
          <ac:chgData name="길 다영" userId="11d3a75bfe554e41" providerId="LiveId" clId="{712FE3EA-81A7-4699-A678-624CDD73D3B5}" dt="2021-06-02T18:17:20.263" v="2430" actId="478"/>
          <ac:spMkLst>
            <pc:docMk/>
            <pc:sldMk cId="1464130532" sldId="272"/>
            <ac:spMk id="5" creationId="{29CCADA8-DBD0-4188-91CF-8740B80773A7}"/>
          </ac:spMkLst>
        </pc:spChg>
        <pc:spChg chg="del">
          <ac:chgData name="길 다영" userId="11d3a75bfe554e41" providerId="LiveId" clId="{712FE3EA-81A7-4699-A678-624CDD73D3B5}" dt="2021-06-02T18:17:24.410" v="2433" actId="478"/>
          <ac:spMkLst>
            <pc:docMk/>
            <pc:sldMk cId="1464130532" sldId="272"/>
            <ac:spMk id="6" creationId="{5D8EFC0D-20B0-4C60-A375-47EBAEF5C2E9}"/>
          </ac:spMkLst>
        </pc:spChg>
        <pc:spChg chg="del">
          <ac:chgData name="길 다영" userId="11d3a75bfe554e41" providerId="LiveId" clId="{712FE3EA-81A7-4699-A678-624CDD73D3B5}" dt="2021-06-02T18:17:21.858" v="2431" actId="478"/>
          <ac:spMkLst>
            <pc:docMk/>
            <pc:sldMk cId="1464130532" sldId="272"/>
            <ac:spMk id="7" creationId="{91666796-17B4-4D0F-A4F7-50F137E209D1}"/>
          </ac:spMkLst>
        </pc:spChg>
        <pc:spChg chg="del">
          <ac:chgData name="길 다영" userId="11d3a75bfe554e41" providerId="LiveId" clId="{712FE3EA-81A7-4699-A678-624CDD73D3B5}" dt="2021-06-02T18:17:19.090" v="2429" actId="478"/>
          <ac:spMkLst>
            <pc:docMk/>
            <pc:sldMk cId="1464130532" sldId="272"/>
            <ac:spMk id="14" creationId="{F3D38FCC-A810-43F6-8CED-13F0584F9D84}"/>
          </ac:spMkLst>
        </pc:spChg>
        <pc:spChg chg="mod">
          <ac:chgData name="길 다영" userId="11d3a75bfe554e41" providerId="LiveId" clId="{712FE3EA-81A7-4699-A678-624CDD73D3B5}" dt="2021-06-02T18:18:10.171" v="2452" actId="14100"/>
          <ac:spMkLst>
            <pc:docMk/>
            <pc:sldMk cId="1464130532" sldId="272"/>
            <ac:spMk id="17" creationId="{933FDD40-8D6D-4800-BC7D-0752A30FB99C}"/>
          </ac:spMkLst>
        </pc:spChg>
        <pc:spChg chg="mod">
          <ac:chgData name="길 다영" userId="11d3a75bfe554e41" providerId="LiveId" clId="{712FE3EA-81A7-4699-A678-624CDD73D3B5}" dt="2021-06-02T18:18:24.942" v="2455" actId="1076"/>
          <ac:spMkLst>
            <pc:docMk/>
            <pc:sldMk cId="1464130532" sldId="272"/>
            <ac:spMk id="18" creationId="{CE3781CC-FFF1-420A-8408-5EB4427D5EE0}"/>
          </ac:spMkLst>
        </pc:spChg>
        <pc:spChg chg="mod">
          <ac:chgData name="길 다영" userId="11d3a75bfe554e41" providerId="LiveId" clId="{712FE3EA-81A7-4699-A678-624CDD73D3B5}" dt="2021-06-02T18:18:13.162" v="2453" actId="1076"/>
          <ac:spMkLst>
            <pc:docMk/>
            <pc:sldMk cId="1464130532" sldId="272"/>
            <ac:spMk id="19" creationId="{397C3A80-F47C-4CA3-8F6A-2E54D6D77F62}"/>
          </ac:spMkLst>
        </pc:spChg>
        <pc:spChg chg="mod">
          <ac:chgData name="길 다영" userId="11d3a75bfe554e41" providerId="LiveId" clId="{712FE3EA-81A7-4699-A678-624CDD73D3B5}" dt="2021-06-02T18:18:02.654" v="2449" actId="14100"/>
          <ac:spMkLst>
            <pc:docMk/>
            <pc:sldMk cId="1464130532" sldId="272"/>
            <ac:spMk id="20" creationId="{0113F811-EFCD-4DEA-9E0E-A501AE1AB554}"/>
          </ac:spMkLst>
        </pc:spChg>
        <pc:spChg chg="mod">
          <ac:chgData name="길 다영" userId="11d3a75bfe554e41" providerId="LiveId" clId="{712FE3EA-81A7-4699-A678-624CDD73D3B5}" dt="2021-06-02T18:20:59.379" v="2478" actId="20577"/>
          <ac:spMkLst>
            <pc:docMk/>
            <pc:sldMk cId="1464130532" sldId="272"/>
            <ac:spMk id="21" creationId="{3074C42C-67D4-448A-A5A9-BCDD6EFDAC44}"/>
          </ac:spMkLst>
        </pc:spChg>
        <pc:spChg chg="add mod">
          <ac:chgData name="길 다영" userId="11d3a75bfe554e41" providerId="LiveId" clId="{712FE3EA-81A7-4699-A678-624CDD73D3B5}" dt="2021-06-02T18:21:06.006" v="2480" actId="20577"/>
          <ac:spMkLst>
            <pc:docMk/>
            <pc:sldMk cId="1464130532" sldId="272"/>
            <ac:spMk id="22" creationId="{563EF981-3F8D-4705-B842-06B8A08E19CC}"/>
          </ac:spMkLst>
        </pc:spChg>
        <pc:picChg chg="mod">
          <ac:chgData name="길 다영" userId="11d3a75bfe554e41" providerId="LiveId" clId="{712FE3EA-81A7-4699-A678-624CDD73D3B5}" dt="2021-06-02T18:18:18.428" v="2454" actId="1076"/>
          <ac:picMkLst>
            <pc:docMk/>
            <pc:sldMk cId="1464130532" sldId="272"/>
            <ac:picMk id="26" creationId="{66AAF55C-9CD9-403E-847E-E9D6724F37D8}"/>
          </ac:picMkLst>
        </pc:picChg>
      </pc:sldChg>
      <pc:sldChg chg="addSp delSp modSp add mod ord">
        <pc:chgData name="길 다영" userId="11d3a75bfe554e41" providerId="LiveId" clId="{712FE3EA-81A7-4699-A678-624CDD73D3B5}" dt="2021-06-02T19:31:24.447" v="5137"/>
        <pc:sldMkLst>
          <pc:docMk/>
          <pc:sldMk cId="3457325139" sldId="273"/>
        </pc:sldMkLst>
        <pc:spChg chg="mod">
          <ac:chgData name="길 다영" userId="11d3a75bfe554e41" providerId="LiveId" clId="{712FE3EA-81A7-4699-A678-624CDD73D3B5}" dt="2021-06-02T18:26:23.165" v="2827" actId="1076"/>
          <ac:spMkLst>
            <pc:docMk/>
            <pc:sldMk cId="3457325139" sldId="273"/>
            <ac:spMk id="17" creationId="{933FDD40-8D6D-4800-BC7D-0752A30FB99C}"/>
          </ac:spMkLst>
        </pc:spChg>
        <pc:spChg chg="mod">
          <ac:chgData name="길 다영" userId="11d3a75bfe554e41" providerId="LiveId" clId="{712FE3EA-81A7-4699-A678-624CDD73D3B5}" dt="2021-06-02T18:26:12.467" v="2824" actId="14100"/>
          <ac:spMkLst>
            <pc:docMk/>
            <pc:sldMk cId="3457325139" sldId="273"/>
            <ac:spMk id="18" creationId="{CE3781CC-FFF1-420A-8408-5EB4427D5EE0}"/>
          </ac:spMkLst>
        </pc:spChg>
        <pc:spChg chg="mod">
          <ac:chgData name="길 다영" userId="11d3a75bfe554e41" providerId="LiveId" clId="{712FE3EA-81A7-4699-A678-624CDD73D3B5}" dt="2021-06-02T18:26:42.289" v="2832" actId="1076"/>
          <ac:spMkLst>
            <pc:docMk/>
            <pc:sldMk cId="3457325139" sldId="273"/>
            <ac:spMk id="20" creationId="{0113F811-EFCD-4DEA-9E0E-A501AE1AB554}"/>
          </ac:spMkLst>
        </pc:spChg>
        <pc:spChg chg="mod">
          <ac:chgData name="길 다영" userId="11d3a75bfe554e41" providerId="LiveId" clId="{712FE3EA-81A7-4699-A678-624CDD73D3B5}" dt="2021-06-02T18:18:50.150" v="2465" actId="20577"/>
          <ac:spMkLst>
            <pc:docMk/>
            <pc:sldMk cId="3457325139" sldId="273"/>
            <ac:spMk id="21" creationId="{3074C42C-67D4-448A-A5A9-BCDD6EFDAC44}"/>
          </ac:spMkLst>
        </pc:spChg>
        <pc:spChg chg="mod">
          <ac:chgData name="길 다영" userId="11d3a75bfe554e41" providerId="LiveId" clId="{712FE3EA-81A7-4699-A678-624CDD73D3B5}" dt="2021-06-02T18:26:42.289" v="2832" actId="1076"/>
          <ac:spMkLst>
            <pc:docMk/>
            <pc:sldMk cId="3457325139" sldId="273"/>
            <ac:spMk id="22" creationId="{563EF981-3F8D-4705-B842-06B8A08E19CC}"/>
          </ac:spMkLst>
        </pc:spChg>
        <pc:spChg chg="add mod">
          <ac:chgData name="길 다영" userId="11d3a75bfe554e41" providerId="LiveId" clId="{712FE3EA-81A7-4699-A678-624CDD73D3B5}" dt="2021-06-02T18:26:19.193" v="2826" actId="1076"/>
          <ac:spMkLst>
            <pc:docMk/>
            <pc:sldMk cId="3457325139" sldId="273"/>
            <ac:spMk id="23" creationId="{267C9032-5695-4582-B6B5-01ACF5370C17}"/>
          </ac:spMkLst>
        </pc:spChg>
        <pc:spChg chg="add mod">
          <ac:chgData name="길 다영" userId="11d3a75bfe554e41" providerId="LiveId" clId="{712FE3EA-81A7-4699-A678-624CDD73D3B5}" dt="2021-06-02T18:23:08.345" v="2502" actId="14100"/>
          <ac:spMkLst>
            <pc:docMk/>
            <pc:sldMk cId="3457325139" sldId="273"/>
            <ac:spMk id="25" creationId="{3FC1173F-DE4C-4775-9A26-986EEEE7C3DC}"/>
          </ac:spMkLst>
        </pc:spChg>
        <pc:spChg chg="add mod">
          <ac:chgData name="길 다영" userId="11d3a75bfe554e41" providerId="LiveId" clId="{712FE3EA-81A7-4699-A678-624CDD73D3B5}" dt="2021-06-02T18:24:38.699" v="2815" actId="2710"/>
          <ac:spMkLst>
            <pc:docMk/>
            <pc:sldMk cId="3457325139" sldId="273"/>
            <ac:spMk id="27" creationId="{40638B48-7824-46FD-A490-771FFD3F472B}"/>
          </ac:spMkLst>
        </pc:spChg>
        <pc:picChg chg="add mod">
          <ac:chgData name="길 다영" userId="11d3a75bfe554e41" providerId="LiveId" clId="{712FE3EA-81A7-4699-A678-624CDD73D3B5}" dt="2021-06-02T18:23:33.051" v="2513" actId="1076"/>
          <ac:picMkLst>
            <pc:docMk/>
            <pc:sldMk cId="3457325139" sldId="273"/>
            <ac:picMk id="3" creationId="{22B371EB-12EC-46D4-9882-9D48624C828B}"/>
          </ac:picMkLst>
        </pc:picChg>
        <pc:picChg chg="add mod">
          <ac:chgData name="길 다영" userId="11d3a75bfe554e41" providerId="LiveId" clId="{712FE3EA-81A7-4699-A678-624CDD73D3B5}" dt="2021-06-02T18:25:56.987" v="2821" actId="1076"/>
          <ac:picMkLst>
            <pc:docMk/>
            <pc:sldMk cId="3457325139" sldId="273"/>
            <ac:picMk id="6" creationId="{74FBBA2B-0C82-4B4B-843E-7DB6262A628D}"/>
          </ac:picMkLst>
        </pc:picChg>
        <pc:picChg chg="mod">
          <ac:chgData name="길 다영" userId="11d3a75bfe554e41" providerId="LiveId" clId="{712FE3EA-81A7-4699-A678-624CDD73D3B5}" dt="2021-06-02T18:23:34.547" v="2514" actId="1076"/>
          <ac:picMkLst>
            <pc:docMk/>
            <pc:sldMk cId="3457325139" sldId="273"/>
            <ac:picMk id="24" creationId="{8E1ADE5E-C7A4-4A35-AAC6-F1DB9BA507FE}"/>
          </ac:picMkLst>
        </pc:picChg>
        <pc:picChg chg="del mod">
          <ac:chgData name="길 다영" userId="11d3a75bfe554e41" providerId="LiveId" clId="{712FE3EA-81A7-4699-A678-624CDD73D3B5}" dt="2021-06-02T18:19:48.143" v="2468" actId="478"/>
          <ac:picMkLst>
            <pc:docMk/>
            <pc:sldMk cId="3457325139" sldId="273"/>
            <ac:picMk id="26" creationId="{66AAF55C-9CD9-403E-847E-E9D6724F37D8}"/>
          </ac:picMkLst>
        </pc:picChg>
      </pc:sldChg>
      <pc:sldChg chg="addSp delSp modSp add mod">
        <pc:chgData name="길 다영" userId="11d3a75bfe554e41" providerId="LiveId" clId="{712FE3EA-81A7-4699-A678-624CDD73D3B5}" dt="2021-06-02T19:27:54.716" v="5063" actId="20577"/>
        <pc:sldMkLst>
          <pc:docMk/>
          <pc:sldMk cId="2251018449" sldId="274"/>
        </pc:sldMkLst>
        <pc:spChg chg="mod">
          <ac:chgData name="길 다영" userId="11d3a75bfe554e41" providerId="LiveId" clId="{712FE3EA-81A7-4699-A678-624CDD73D3B5}" dt="2021-06-02T18:38:43.878" v="3152" actId="20577"/>
          <ac:spMkLst>
            <pc:docMk/>
            <pc:sldMk cId="2251018449" sldId="274"/>
            <ac:spMk id="16" creationId="{00000000-0000-0000-0000-000000000000}"/>
          </ac:spMkLst>
        </pc:spChg>
        <pc:spChg chg="del">
          <ac:chgData name="길 다영" userId="11d3a75bfe554e41" providerId="LiveId" clId="{712FE3EA-81A7-4699-A678-624CDD73D3B5}" dt="2021-06-02T18:40:50.827" v="3154" actId="478"/>
          <ac:spMkLst>
            <pc:docMk/>
            <pc:sldMk cId="2251018449" sldId="274"/>
            <ac:spMk id="27" creationId="{2715471B-4AF6-48FC-86E2-927EAE6D383E}"/>
          </ac:spMkLst>
        </pc:spChg>
        <pc:spChg chg="add mod">
          <ac:chgData name="길 다영" userId="11d3a75bfe554e41" providerId="LiveId" clId="{712FE3EA-81A7-4699-A678-624CDD73D3B5}" dt="2021-06-02T19:20:14.568" v="3820" actId="1076"/>
          <ac:spMkLst>
            <pc:docMk/>
            <pc:sldMk cId="2251018449" sldId="274"/>
            <ac:spMk id="29" creationId="{6495AD02-FCCC-4758-B243-40936D8EC2DF}"/>
          </ac:spMkLst>
        </pc:spChg>
        <pc:spChg chg="add mod">
          <ac:chgData name="길 다영" userId="11d3a75bfe554e41" providerId="LiveId" clId="{712FE3EA-81A7-4699-A678-624CDD73D3B5}" dt="2021-06-02T19:27:54.716" v="5063" actId="20577"/>
          <ac:spMkLst>
            <pc:docMk/>
            <pc:sldMk cId="2251018449" sldId="274"/>
            <ac:spMk id="30" creationId="{74D1A507-0305-468E-A838-4680E5D7EAE4}"/>
          </ac:spMkLst>
        </pc:spChg>
        <pc:spChg chg="mod ord">
          <ac:chgData name="길 다영" userId="11d3a75bfe554e41" providerId="LiveId" clId="{712FE3EA-81A7-4699-A678-624CDD73D3B5}" dt="2021-06-02T19:27:10.652" v="4865" actId="20577"/>
          <ac:spMkLst>
            <pc:docMk/>
            <pc:sldMk cId="2251018449" sldId="274"/>
            <ac:spMk id="31" creationId="{58B122FD-C300-4489-A744-572022514CC9}"/>
          </ac:spMkLst>
        </pc:spChg>
        <pc:spChg chg="mod ord">
          <ac:chgData name="길 다영" userId="11d3a75bfe554e41" providerId="LiveId" clId="{712FE3EA-81A7-4699-A678-624CDD73D3B5}" dt="2021-06-02T19:27:14.553" v="4866" actId="1076"/>
          <ac:spMkLst>
            <pc:docMk/>
            <pc:sldMk cId="2251018449" sldId="274"/>
            <ac:spMk id="39" creationId="{BD003A9F-8459-4CBA-B860-37B814E07870}"/>
          </ac:spMkLst>
        </pc:spChg>
        <pc:spChg chg="del mod">
          <ac:chgData name="길 다영" userId="11d3a75bfe554e41" providerId="LiveId" clId="{712FE3EA-81A7-4699-A678-624CDD73D3B5}" dt="2021-06-02T18:40:56.362" v="3160" actId="478"/>
          <ac:spMkLst>
            <pc:docMk/>
            <pc:sldMk cId="2251018449" sldId="274"/>
            <ac:spMk id="42" creationId="{ACD76617-754E-416D-8866-53ABE286730D}"/>
          </ac:spMkLst>
        </pc:spChg>
        <pc:picChg chg="add mod">
          <ac:chgData name="길 다영" userId="11d3a75bfe554e41" providerId="LiveId" clId="{712FE3EA-81A7-4699-A678-624CDD73D3B5}" dt="2021-06-02T19:13:34.714" v="3742" actId="14100"/>
          <ac:picMkLst>
            <pc:docMk/>
            <pc:sldMk cId="2251018449" sldId="274"/>
            <ac:picMk id="3" creationId="{23D765BC-BA8D-4D64-989A-2C51ABE7922E}"/>
          </ac:picMkLst>
        </pc:picChg>
        <pc:picChg chg="add mod">
          <ac:chgData name="길 다영" userId="11d3a75bfe554e41" providerId="LiveId" clId="{712FE3EA-81A7-4699-A678-624CDD73D3B5}" dt="2021-06-02T19:13:51.487" v="3748" actId="1076"/>
          <ac:picMkLst>
            <pc:docMk/>
            <pc:sldMk cId="2251018449" sldId="274"/>
            <ac:picMk id="5" creationId="{2C7F6470-5C02-4A4F-B148-CBEF66A24DD6}"/>
          </ac:picMkLst>
        </pc:picChg>
        <pc:picChg chg="add del mod">
          <ac:chgData name="길 다영" userId="11d3a75bfe554e41" providerId="LiveId" clId="{712FE3EA-81A7-4699-A678-624CDD73D3B5}" dt="2021-06-02T19:13:14.962" v="3732" actId="478"/>
          <ac:picMkLst>
            <pc:docMk/>
            <pc:sldMk cId="2251018449" sldId="274"/>
            <ac:picMk id="7" creationId="{393FB0EB-FCCD-4B30-9E26-17D66EE37285}"/>
          </ac:picMkLst>
        </pc:picChg>
        <pc:picChg chg="add mod">
          <ac:chgData name="길 다영" userId="11d3a75bfe554e41" providerId="LiveId" clId="{712FE3EA-81A7-4699-A678-624CDD73D3B5}" dt="2021-06-02T19:13:23.711" v="3737" actId="1076"/>
          <ac:picMkLst>
            <pc:docMk/>
            <pc:sldMk cId="2251018449" sldId="274"/>
            <ac:picMk id="14" creationId="{20CCFF38-1EE9-4D30-9EB3-77CDB7EAD5B1}"/>
          </ac:picMkLst>
        </pc:picChg>
        <pc:picChg chg="del">
          <ac:chgData name="길 다영" userId="11d3a75bfe554e41" providerId="LiveId" clId="{712FE3EA-81A7-4699-A678-624CDD73D3B5}" dt="2021-06-02T18:40:49.836" v="3153" actId="478"/>
          <ac:picMkLst>
            <pc:docMk/>
            <pc:sldMk cId="2251018449" sldId="274"/>
            <ac:picMk id="17" creationId="{BF10A903-AAC7-4CA2-BD74-7CCDB9A4F30E}"/>
          </ac:picMkLst>
        </pc:picChg>
        <pc:picChg chg="del">
          <ac:chgData name="길 다영" userId="11d3a75bfe554e41" providerId="LiveId" clId="{712FE3EA-81A7-4699-A678-624CDD73D3B5}" dt="2021-06-02T18:40:52.127" v="3156" actId="478"/>
          <ac:picMkLst>
            <pc:docMk/>
            <pc:sldMk cId="2251018449" sldId="274"/>
            <ac:picMk id="23" creationId="{B205F517-41B2-4716-B315-67BD1F13EA70}"/>
          </ac:picMkLst>
        </pc:picChg>
        <pc:picChg chg="del">
          <ac:chgData name="길 다영" userId="11d3a75bfe554e41" providerId="LiveId" clId="{712FE3EA-81A7-4699-A678-624CDD73D3B5}" dt="2021-06-02T18:40:52.817" v="3157" actId="478"/>
          <ac:picMkLst>
            <pc:docMk/>
            <pc:sldMk cId="2251018449" sldId="274"/>
            <ac:picMk id="36" creationId="{5848AF21-1278-41CB-B19D-2FB25298A9E5}"/>
          </ac:picMkLst>
        </pc:picChg>
        <pc:picChg chg="del">
          <ac:chgData name="길 다영" userId="11d3a75bfe554e41" providerId="LiveId" clId="{712FE3EA-81A7-4699-A678-624CDD73D3B5}" dt="2021-06-02T18:40:53.718" v="3158" actId="478"/>
          <ac:picMkLst>
            <pc:docMk/>
            <pc:sldMk cId="2251018449" sldId="274"/>
            <ac:picMk id="41" creationId="{B2262132-CA45-45E1-99EF-43267E8267B0}"/>
          </ac:picMkLst>
        </pc:picChg>
        <pc:cxnChg chg="del">
          <ac:chgData name="길 다영" userId="11d3a75bfe554e41" providerId="LiveId" clId="{712FE3EA-81A7-4699-A678-624CDD73D3B5}" dt="2021-06-02T18:40:51.409" v="3155" actId="478"/>
          <ac:cxnSpMkLst>
            <pc:docMk/>
            <pc:sldMk cId="2251018449" sldId="274"/>
            <ac:cxnSpMk id="28" creationId="{4588392D-21D0-4A83-8B97-A01D3FE50DC7}"/>
          </ac:cxnSpMkLst>
        </pc:cxnChg>
        <pc:cxnChg chg="del">
          <ac:chgData name="길 다영" userId="11d3a75bfe554e41" providerId="LiveId" clId="{712FE3EA-81A7-4699-A678-624CDD73D3B5}" dt="2021-06-02T18:40:57.307" v="3161" actId="478"/>
          <ac:cxnSpMkLst>
            <pc:docMk/>
            <pc:sldMk cId="2251018449" sldId="274"/>
            <ac:cxnSpMk id="43" creationId="{B1D40800-DDF6-451B-A9CA-6B1F919EC540}"/>
          </ac:cxnSpMkLst>
        </pc:cxnChg>
      </pc:sldChg>
      <pc:sldChg chg="delSp modSp add mod">
        <pc:chgData name="길 다영" userId="11d3a75bfe554e41" providerId="LiveId" clId="{712FE3EA-81A7-4699-A678-624CDD73D3B5}" dt="2021-06-03T06:45:22.366" v="5182" actId="1076"/>
        <pc:sldMkLst>
          <pc:docMk/>
          <pc:sldMk cId="580464520" sldId="275"/>
        </pc:sldMkLst>
        <pc:spChg chg="mod">
          <ac:chgData name="길 다영" userId="11d3a75bfe554e41" providerId="LiveId" clId="{712FE3EA-81A7-4699-A678-624CDD73D3B5}" dt="2021-06-02T19:33:50.459" v="5172" actId="1076"/>
          <ac:spMkLst>
            <pc:docMk/>
            <pc:sldMk cId="580464520" sldId="275"/>
            <ac:spMk id="16" creationId="{00000000-0000-0000-0000-000000000000}"/>
          </ac:spMkLst>
        </pc:spChg>
        <pc:spChg chg="del">
          <ac:chgData name="길 다영" userId="11d3a75bfe554e41" providerId="LiveId" clId="{712FE3EA-81A7-4699-A678-624CDD73D3B5}" dt="2021-06-02T19:33:52.626" v="5174" actId="478"/>
          <ac:spMkLst>
            <pc:docMk/>
            <pc:sldMk cId="580464520" sldId="275"/>
            <ac:spMk id="29" creationId="{6495AD02-FCCC-4758-B243-40936D8EC2DF}"/>
          </ac:spMkLst>
        </pc:spChg>
        <pc:spChg chg="mod">
          <ac:chgData name="길 다영" userId="11d3a75bfe554e41" providerId="LiveId" clId="{712FE3EA-81A7-4699-A678-624CDD73D3B5}" dt="2021-06-03T06:45:22.366" v="5182" actId="1076"/>
          <ac:spMkLst>
            <pc:docMk/>
            <pc:sldMk cId="580464520" sldId="275"/>
            <ac:spMk id="35" creationId="{F8F99ED5-F957-4C03-A023-2EA51AF97C81}"/>
          </ac:spMkLst>
        </pc:spChg>
        <pc:picChg chg="del">
          <ac:chgData name="길 다영" userId="11d3a75bfe554e41" providerId="LiveId" clId="{712FE3EA-81A7-4699-A678-624CDD73D3B5}" dt="2021-06-02T19:33:51.254" v="5173" actId="478"/>
          <ac:picMkLst>
            <pc:docMk/>
            <pc:sldMk cId="580464520" sldId="275"/>
            <ac:picMk id="3" creationId="{23D765BC-BA8D-4D64-989A-2C51ABE7922E}"/>
          </ac:picMkLst>
        </pc:picChg>
        <pc:picChg chg="del">
          <ac:chgData name="길 다영" userId="11d3a75bfe554e41" providerId="LiveId" clId="{712FE3EA-81A7-4699-A678-624CDD73D3B5}" dt="2021-06-02T19:33:54.093" v="5176" actId="478"/>
          <ac:picMkLst>
            <pc:docMk/>
            <pc:sldMk cId="580464520" sldId="275"/>
            <ac:picMk id="5" creationId="{2C7F6470-5C02-4A4F-B148-CBEF66A24DD6}"/>
          </ac:picMkLst>
        </pc:picChg>
        <pc:picChg chg="del">
          <ac:chgData name="길 다영" userId="11d3a75bfe554e41" providerId="LiveId" clId="{712FE3EA-81A7-4699-A678-624CDD73D3B5}" dt="2021-06-02T19:33:53.479" v="5175" actId="478"/>
          <ac:picMkLst>
            <pc:docMk/>
            <pc:sldMk cId="580464520" sldId="275"/>
            <ac:picMk id="14" creationId="{20CCFF38-1EE9-4D30-9EB3-77CDB7EAD5B1}"/>
          </ac:picMkLst>
        </pc:picChg>
      </pc:sldChg>
      <pc:sldChg chg="addSp modSp new mod">
        <pc:chgData name="길 다영" userId="11d3a75bfe554e41" providerId="LiveId" clId="{712FE3EA-81A7-4699-A678-624CDD73D3B5}" dt="2021-06-12T14:19:35.829" v="10944" actId="1076"/>
        <pc:sldMkLst>
          <pc:docMk/>
          <pc:sldMk cId="1799254734" sldId="276"/>
        </pc:sldMkLst>
        <pc:spChg chg="add mod">
          <ac:chgData name="길 다영" userId="11d3a75bfe554e41" providerId="LiveId" clId="{712FE3EA-81A7-4699-A678-624CDD73D3B5}" dt="2021-06-02T19:29:32.221" v="5086" actId="1076"/>
          <ac:spMkLst>
            <pc:docMk/>
            <pc:sldMk cId="1799254734" sldId="276"/>
            <ac:spMk id="2" creationId="{2EB386C7-4B89-4A6B-B99D-3838445EF79A}"/>
          </ac:spMkLst>
        </pc:spChg>
        <pc:spChg chg="add mod">
          <ac:chgData name="길 다영" userId="11d3a75bfe554e41" providerId="LiveId" clId="{712FE3EA-81A7-4699-A678-624CDD73D3B5}" dt="2021-06-12T14:19:35.829" v="10944" actId="1076"/>
          <ac:spMkLst>
            <pc:docMk/>
            <pc:sldMk cId="1799254734" sldId="276"/>
            <ac:spMk id="3" creationId="{790DA597-B398-4483-9A84-126EC85C7809}"/>
          </ac:spMkLst>
        </pc:spChg>
      </pc:sldChg>
      <pc:sldChg chg="modSp mod">
        <pc:chgData name="길 다영" userId="11d3a75bfe554e41" providerId="LiveId" clId="{712FE3EA-81A7-4699-A678-624CDD73D3B5}" dt="2021-06-04T16:12:19.977" v="7138" actId="14100"/>
        <pc:sldMkLst>
          <pc:docMk/>
          <pc:sldMk cId="3531191287" sldId="278"/>
        </pc:sldMkLst>
        <pc:spChg chg="mod">
          <ac:chgData name="길 다영" userId="11d3a75bfe554e41" providerId="LiveId" clId="{712FE3EA-81A7-4699-A678-624CDD73D3B5}" dt="2021-06-04T16:12:19.977" v="7138" actId="14100"/>
          <ac:spMkLst>
            <pc:docMk/>
            <pc:sldMk cId="3531191287" sldId="278"/>
            <ac:spMk id="25" creationId="{54F2C4C0-6C36-43FA-B32A-9B02602BD88C}"/>
          </ac:spMkLst>
        </pc:spChg>
      </pc:sldChg>
      <pc:sldChg chg="addSp delSp modSp new mod ord">
        <pc:chgData name="길 다영" userId="11d3a75bfe554e41" providerId="LiveId" clId="{712FE3EA-81A7-4699-A678-624CDD73D3B5}" dt="2021-06-03T07:59:34.487" v="6170" actId="20577"/>
        <pc:sldMkLst>
          <pc:docMk/>
          <pc:sldMk cId="1047322701" sldId="281"/>
        </pc:sldMkLst>
        <pc:spChg chg="add del mod">
          <ac:chgData name="길 다영" userId="11d3a75bfe554e41" providerId="LiveId" clId="{712FE3EA-81A7-4699-A678-624CDD73D3B5}" dt="2021-06-03T07:24:34.458" v="5339" actId="478"/>
          <ac:spMkLst>
            <pc:docMk/>
            <pc:sldMk cId="1047322701" sldId="281"/>
            <ac:spMk id="2" creationId="{504E8833-1335-4F3D-97B8-E148DDF077BC}"/>
          </ac:spMkLst>
        </pc:spChg>
        <pc:spChg chg="add mod">
          <ac:chgData name="길 다영" userId="11d3a75bfe554e41" providerId="LiveId" clId="{712FE3EA-81A7-4699-A678-624CDD73D3B5}" dt="2021-06-03T07:59:34.487" v="6170" actId="20577"/>
          <ac:spMkLst>
            <pc:docMk/>
            <pc:sldMk cId="1047322701" sldId="281"/>
            <ac:spMk id="3" creationId="{90E7E77D-AAD4-4AC2-8384-5D16A322E0D8}"/>
          </ac:spMkLst>
        </pc:spChg>
        <pc:spChg chg="add del mod">
          <ac:chgData name="길 다영" userId="11d3a75bfe554e41" providerId="LiveId" clId="{712FE3EA-81A7-4699-A678-624CDD73D3B5}" dt="2021-06-03T07:17:47.425" v="5291" actId="478"/>
          <ac:spMkLst>
            <pc:docMk/>
            <pc:sldMk cId="1047322701" sldId="281"/>
            <ac:spMk id="4" creationId="{4A09D266-6D25-4EEB-995E-7466DAC2660F}"/>
          </ac:spMkLst>
        </pc:spChg>
        <pc:spChg chg="add del">
          <ac:chgData name="길 다영" userId="11d3a75bfe554e41" providerId="LiveId" clId="{712FE3EA-81A7-4699-A678-624CDD73D3B5}" dt="2021-06-03T07:17:29.919" v="5283" actId="22"/>
          <ac:spMkLst>
            <pc:docMk/>
            <pc:sldMk cId="1047322701" sldId="281"/>
            <ac:spMk id="6" creationId="{9AB71E5A-90BB-47DD-A021-C074BA1754E4}"/>
          </ac:spMkLst>
        </pc:spChg>
        <pc:spChg chg="add mod">
          <ac:chgData name="길 다영" userId="11d3a75bfe554e41" providerId="LiveId" clId="{712FE3EA-81A7-4699-A678-624CDD73D3B5}" dt="2021-06-03T07:35:15.302" v="5780" actId="20577"/>
          <ac:spMkLst>
            <pc:docMk/>
            <pc:sldMk cId="1047322701" sldId="281"/>
            <ac:spMk id="8" creationId="{822D49B6-3289-4B18-A5E6-B2C6C20DA81D}"/>
          </ac:spMkLst>
        </pc:spChg>
        <pc:spChg chg="add del mod">
          <ac:chgData name="길 다영" userId="11d3a75bfe554e41" providerId="LiveId" clId="{712FE3EA-81A7-4699-A678-624CDD73D3B5}" dt="2021-06-03T07:20:53.746" v="5300" actId="478"/>
          <ac:spMkLst>
            <pc:docMk/>
            <pc:sldMk cId="1047322701" sldId="281"/>
            <ac:spMk id="9" creationId="{28DE74ED-578B-4AF8-9B35-F6C391D66F0B}"/>
          </ac:spMkLst>
        </pc:spChg>
        <pc:spChg chg="add mod">
          <ac:chgData name="길 다영" userId="11d3a75bfe554e41" providerId="LiveId" clId="{712FE3EA-81A7-4699-A678-624CDD73D3B5}" dt="2021-06-03T07:46:56.407" v="6001" actId="20577"/>
          <ac:spMkLst>
            <pc:docMk/>
            <pc:sldMk cId="1047322701" sldId="281"/>
            <ac:spMk id="22" creationId="{4CEAE96F-99B9-4A09-8F50-4371680D2C95}"/>
          </ac:spMkLst>
        </pc:spChg>
        <pc:spChg chg="add mod">
          <ac:chgData name="길 다영" userId="11d3a75bfe554e41" providerId="LiveId" clId="{712FE3EA-81A7-4699-A678-624CDD73D3B5}" dt="2021-06-03T07:41:48.016" v="5832" actId="1076"/>
          <ac:spMkLst>
            <pc:docMk/>
            <pc:sldMk cId="1047322701" sldId="281"/>
            <ac:spMk id="24" creationId="{96ECD5EC-AF35-4435-99FB-F3BE268B2878}"/>
          </ac:spMkLst>
        </pc:spChg>
        <pc:spChg chg="add mod">
          <ac:chgData name="길 다영" userId="11d3a75bfe554e41" providerId="LiveId" clId="{712FE3EA-81A7-4699-A678-624CDD73D3B5}" dt="2021-06-03T07:37:33.038" v="5829" actId="14100"/>
          <ac:spMkLst>
            <pc:docMk/>
            <pc:sldMk cId="1047322701" sldId="281"/>
            <ac:spMk id="26" creationId="{EAD874BA-FA11-4798-AC7E-3721DE014A50}"/>
          </ac:spMkLst>
        </pc:spChg>
        <pc:spChg chg="add mod">
          <ac:chgData name="길 다영" userId="11d3a75bfe554e41" providerId="LiveId" clId="{712FE3EA-81A7-4699-A678-624CDD73D3B5}" dt="2021-06-03T07:46:46.257" v="5970" actId="14100"/>
          <ac:spMkLst>
            <pc:docMk/>
            <pc:sldMk cId="1047322701" sldId="281"/>
            <ac:spMk id="27" creationId="{69E4B500-2813-4A74-B654-0C72CAB1578F}"/>
          </ac:spMkLst>
        </pc:spChg>
        <pc:spChg chg="add mod">
          <ac:chgData name="길 다영" userId="11d3a75bfe554e41" providerId="LiveId" clId="{712FE3EA-81A7-4699-A678-624CDD73D3B5}" dt="2021-06-03T07:41:44.943" v="5831" actId="1076"/>
          <ac:spMkLst>
            <pc:docMk/>
            <pc:sldMk cId="1047322701" sldId="281"/>
            <ac:spMk id="29" creationId="{B6BE1985-D93B-4704-8A7C-BA357FA5BEBE}"/>
          </ac:spMkLst>
        </pc:spChg>
        <pc:spChg chg="add mod">
          <ac:chgData name="길 다영" userId="11d3a75bfe554e41" providerId="LiveId" clId="{712FE3EA-81A7-4699-A678-624CDD73D3B5}" dt="2021-06-03T07:41:51.492" v="5833" actId="14100"/>
          <ac:spMkLst>
            <pc:docMk/>
            <pc:sldMk cId="1047322701" sldId="281"/>
            <ac:spMk id="32" creationId="{F36E0AE7-EBEA-44E4-BDB1-338F51BB17EE}"/>
          </ac:spMkLst>
        </pc:spChg>
        <pc:spChg chg="add del mod">
          <ac:chgData name="길 다영" userId="11d3a75bfe554e41" providerId="LiveId" clId="{712FE3EA-81A7-4699-A678-624CDD73D3B5}" dt="2021-06-03T07:30:00.790" v="5624"/>
          <ac:spMkLst>
            <pc:docMk/>
            <pc:sldMk cId="1047322701" sldId="281"/>
            <ac:spMk id="37" creationId="{779E06BF-0F70-41B6-BE10-90CEA0854147}"/>
          </ac:spMkLst>
        </pc:spChg>
        <pc:spChg chg="add del mod">
          <ac:chgData name="길 다영" userId="11d3a75bfe554e41" providerId="LiveId" clId="{712FE3EA-81A7-4699-A678-624CDD73D3B5}" dt="2021-06-03T07:30:18.519" v="5630" actId="478"/>
          <ac:spMkLst>
            <pc:docMk/>
            <pc:sldMk cId="1047322701" sldId="281"/>
            <ac:spMk id="38" creationId="{84BB8EFB-7BDA-4042-8A75-248542C6EB0F}"/>
          </ac:spMkLst>
        </pc:spChg>
        <pc:spChg chg="add del mod">
          <ac:chgData name="길 다영" userId="11d3a75bfe554e41" providerId="LiveId" clId="{712FE3EA-81A7-4699-A678-624CDD73D3B5}" dt="2021-06-03T07:35:09.841" v="5779" actId="478"/>
          <ac:spMkLst>
            <pc:docMk/>
            <pc:sldMk cId="1047322701" sldId="281"/>
            <ac:spMk id="40" creationId="{F80FCC57-B598-4B30-A85B-E82CD57409FD}"/>
          </ac:spMkLst>
        </pc:spChg>
        <pc:spChg chg="add mod">
          <ac:chgData name="길 다영" userId="11d3a75bfe554e41" providerId="LiveId" clId="{712FE3EA-81A7-4699-A678-624CDD73D3B5}" dt="2021-06-03T07:36:28.293" v="5817" actId="1035"/>
          <ac:spMkLst>
            <pc:docMk/>
            <pc:sldMk cId="1047322701" sldId="281"/>
            <ac:spMk id="51" creationId="{FA6CF40A-AF70-40E2-9C26-5A3E16412C1A}"/>
          </ac:spMkLst>
        </pc:spChg>
        <pc:spChg chg="add mod">
          <ac:chgData name="길 다영" userId="11d3a75bfe554e41" providerId="LiveId" clId="{712FE3EA-81A7-4699-A678-624CDD73D3B5}" dt="2021-06-03T07:36:28.293" v="5817" actId="1035"/>
          <ac:spMkLst>
            <pc:docMk/>
            <pc:sldMk cId="1047322701" sldId="281"/>
            <ac:spMk id="52" creationId="{F2EDB518-1E29-4C07-89CE-33CE134D54E3}"/>
          </ac:spMkLst>
        </pc:spChg>
        <pc:spChg chg="add mod">
          <ac:chgData name="길 다영" userId="11d3a75bfe554e41" providerId="LiveId" clId="{712FE3EA-81A7-4699-A678-624CDD73D3B5}" dt="2021-06-03T07:36:28.293" v="5817" actId="1035"/>
          <ac:spMkLst>
            <pc:docMk/>
            <pc:sldMk cId="1047322701" sldId="281"/>
            <ac:spMk id="53" creationId="{45F789FB-E9DD-43F7-BEBD-93654C7FFDFD}"/>
          </ac:spMkLst>
        </pc:spChg>
        <pc:spChg chg="add mod">
          <ac:chgData name="길 다영" userId="11d3a75bfe554e41" providerId="LiveId" clId="{712FE3EA-81A7-4699-A678-624CDD73D3B5}" dt="2021-06-03T07:36:18.627" v="5813" actId="1035"/>
          <ac:spMkLst>
            <pc:docMk/>
            <pc:sldMk cId="1047322701" sldId="281"/>
            <ac:spMk id="54" creationId="{3732E10A-CDC8-4651-B3C5-9146FC57532D}"/>
          </ac:spMkLst>
        </pc:spChg>
        <pc:spChg chg="add mod">
          <ac:chgData name="길 다영" userId="11d3a75bfe554e41" providerId="LiveId" clId="{712FE3EA-81A7-4699-A678-624CDD73D3B5}" dt="2021-06-03T07:36:18.627" v="5813" actId="1035"/>
          <ac:spMkLst>
            <pc:docMk/>
            <pc:sldMk cId="1047322701" sldId="281"/>
            <ac:spMk id="55" creationId="{00A083F0-14EE-4D6D-BEB2-2109288F66F3}"/>
          </ac:spMkLst>
        </pc:spChg>
        <pc:spChg chg="add mod ord">
          <ac:chgData name="길 다영" userId="11d3a75bfe554e41" providerId="LiveId" clId="{712FE3EA-81A7-4699-A678-624CDD73D3B5}" dt="2021-06-03T07:36:31.578" v="5818" actId="14100"/>
          <ac:spMkLst>
            <pc:docMk/>
            <pc:sldMk cId="1047322701" sldId="281"/>
            <ac:spMk id="56" creationId="{D460310C-609B-4434-B853-E318D9159A10}"/>
          </ac:spMkLst>
        </pc:spChg>
        <pc:spChg chg="add del mod">
          <ac:chgData name="길 다영" userId="11d3a75bfe554e41" providerId="LiveId" clId="{712FE3EA-81A7-4699-A678-624CDD73D3B5}" dt="2021-06-03T07:43:25.501" v="5844" actId="478"/>
          <ac:spMkLst>
            <pc:docMk/>
            <pc:sldMk cId="1047322701" sldId="281"/>
            <ac:spMk id="64" creationId="{B269506A-542A-42AE-B9DA-7BD304E2C14A}"/>
          </ac:spMkLst>
        </pc:spChg>
        <pc:spChg chg="add del">
          <ac:chgData name="길 다영" userId="11d3a75bfe554e41" providerId="LiveId" clId="{712FE3EA-81A7-4699-A678-624CDD73D3B5}" dt="2021-06-03T07:43:40.159" v="5847" actId="478"/>
          <ac:spMkLst>
            <pc:docMk/>
            <pc:sldMk cId="1047322701" sldId="281"/>
            <ac:spMk id="66" creationId="{536C33D8-9FBD-4D48-BA5F-98E7DCFCECB3}"/>
          </ac:spMkLst>
        </pc:spChg>
        <pc:spChg chg="add mod">
          <ac:chgData name="길 다영" userId="11d3a75bfe554e41" providerId="LiveId" clId="{712FE3EA-81A7-4699-A678-624CDD73D3B5}" dt="2021-06-03T07:44:23.796" v="5902" actId="1076"/>
          <ac:spMkLst>
            <pc:docMk/>
            <pc:sldMk cId="1047322701" sldId="281"/>
            <ac:spMk id="67" creationId="{E1F75D5E-E67F-4124-AECF-C73DD2E83AC8}"/>
          </ac:spMkLst>
        </pc:spChg>
        <pc:spChg chg="add mod">
          <ac:chgData name="길 다영" userId="11d3a75bfe554e41" providerId="LiveId" clId="{712FE3EA-81A7-4699-A678-624CDD73D3B5}" dt="2021-06-03T07:44:50.728" v="5930" actId="14100"/>
          <ac:spMkLst>
            <pc:docMk/>
            <pc:sldMk cId="1047322701" sldId="281"/>
            <ac:spMk id="72" creationId="{4A7A11C8-AB4A-4E3C-9A52-FB3D154E19C3}"/>
          </ac:spMkLst>
        </pc:spChg>
        <pc:spChg chg="add mod">
          <ac:chgData name="길 다영" userId="11d3a75bfe554e41" providerId="LiveId" clId="{712FE3EA-81A7-4699-A678-624CDD73D3B5}" dt="2021-06-03T07:45:47.038" v="5963" actId="14100"/>
          <ac:spMkLst>
            <pc:docMk/>
            <pc:sldMk cId="1047322701" sldId="281"/>
            <ac:spMk id="76" creationId="{A2B8E3FC-10FE-401E-8BEC-5BA7FE3583AC}"/>
          </ac:spMkLst>
        </pc:spChg>
        <pc:grpChg chg="add mod">
          <ac:chgData name="길 다영" userId="11d3a75bfe554e41" providerId="LiveId" clId="{712FE3EA-81A7-4699-A678-624CDD73D3B5}" dt="2021-06-03T07:31:25.134" v="5646" actId="14100"/>
          <ac:grpSpMkLst>
            <pc:docMk/>
            <pc:sldMk cId="1047322701" sldId="281"/>
            <ac:grpSpMk id="16" creationId="{59752172-CD51-4AE0-A7C3-C133D6E39EDE}"/>
          </ac:grpSpMkLst>
        </pc:grpChg>
        <pc:picChg chg="add del mod">
          <ac:chgData name="길 다영" userId="11d3a75bfe554e41" providerId="LiveId" clId="{712FE3EA-81A7-4699-A678-624CDD73D3B5}" dt="2021-06-03T07:22:06.605" v="5304" actId="478"/>
          <ac:picMkLst>
            <pc:docMk/>
            <pc:sldMk cId="1047322701" sldId="281"/>
            <ac:picMk id="11" creationId="{559CD9EA-C737-47F0-B98C-3294F5D8F490}"/>
          </ac:picMkLst>
        </pc:picChg>
        <pc:picChg chg="add mod">
          <ac:chgData name="길 다영" userId="11d3a75bfe554e41" providerId="LiveId" clId="{712FE3EA-81A7-4699-A678-624CDD73D3B5}" dt="2021-06-03T07:25:12.727" v="5354" actId="164"/>
          <ac:picMkLst>
            <pc:docMk/>
            <pc:sldMk cId="1047322701" sldId="281"/>
            <ac:picMk id="13" creationId="{BAA79A25-27D5-470C-AFF1-0C631AFD352A}"/>
          </ac:picMkLst>
        </pc:picChg>
        <pc:picChg chg="add mod">
          <ac:chgData name="길 다영" userId="11d3a75bfe554e41" providerId="LiveId" clId="{712FE3EA-81A7-4699-A678-624CDD73D3B5}" dt="2021-06-03T07:25:12.727" v="5354" actId="164"/>
          <ac:picMkLst>
            <pc:docMk/>
            <pc:sldMk cId="1047322701" sldId="281"/>
            <ac:picMk id="15" creationId="{437CD592-C0CA-4486-96C2-E9A60F4F9226}"/>
          </ac:picMkLst>
        </pc:picChg>
        <pc:picChg chg="add mod">
          <ac:chgData name="길 다영" userId="11d3a75bfe554e41" providerId="LiveId" clId="{712FE3EA-81A7-4699-A678-624CDD73D3B5}" dt="2021-06-03T07:36:28.293" v="5817" actId="1035"/>
          <ac:picMkLst>
            <pc:docMk/>
            <pc:sldMk cId="1047322701" sldId="281"/>
            <ac:picMk id="41" creationId="{1A5D0171-B5B9-49C0-92F3-9ECBCFCAEA7F}"/>
          </ac:picMkLst>
        </pc:picChg>
        <pc:picChg chg="add mod">
          <ac:chgData name="길 다영" userId="11d3a75bfe554e41" providerId="LiveId" clId="{712FE3EA-81A7-4699-A678-624CDD73D3B5}" dt="2021-06-03T07:36:28.293" v="5817" actId="1035"/>
          <ac:picMkLst>
            <pc:docMk/>
            <pc:sldMk cId="1047322701" sldId="281"/>
            <ac:picMk id="42" creationId="{28CCA960-ADE4-4C0F-BF3C-54D80ECB54BC}"/>
          </ac:picMkLst>
        </pc:picChg>
        <pc:picChg chg="add mod">
          <ac:chgData name="길 다영" userId="11d3a75bfe554e41" providerId="LiveId" clId="{712FE3EA-81A7-4699-A678-624CDD73D3B5}" dt="2021-06-03T07:36:28.293" v="5817" actId="1035"/>
          <ac:picMkLst>
            <pc:docMk/>
            <pc:sldMk cId="1047322701" sldId="281"/>
            <ac:picMk id="49" creationId="{8189E954-1722-48EB-9364-99AA96699277}"/>
          </ac:picMkLst>
        </pc:picChg>
        <pc:cxnChg chg="add mod ord">
          <ac:chgData name="길 다영" userId="11d3a75bfe554e41" providerId="LiveId" clId="{712FE3EA-81A7-4699-A678-624CDD73D3B5}" dt="2021-06-03T07:37:06.510" v="5819" actId="14100"/>
          <ac:cxnSpMkLst>
            <pc:docMk/>
            <pc:sldMk cId="1047322701" sldId="281"/>
            <ac:cxnSpMk id="18" creationId="{F6107BC4-C7D7-4948-BDEF-3970C678026A}"/>
          </ac:cxnSpMkLst>
        </pc:cxnChg>
        <pc:cxnChg chg="add del mod">
          <ac:chgData name="길 다영" userId="11d3a75bfe554e41" providerId="LiveId" clId="{712FE3EA-81A7-4699-A678-624CDD73D3B5}" dt="2021-06-03T07:26:22.113" v="5371" actId="478"/>
          <ac:cxnSpMkLst>
            <pc:docMk/>
            <pc:sldMk cId="1047322701" sldId="281"/>
            <ac:cxnSpMk id="19" creationId="{64F6308F-2C94-40D4-872A-35CF3DC2441C}"/>
          </ac:cxnSpMkLst>
        </pc:cxnChg>
        <pc:cxnChg chg="add del mod">
          <ac:chgData name="길 다영" userId="11d3a75bfe554e41" providerId="LiveId" clId="{712FE3EA-81A7-4699-A678-624CDD73D3B5}" dt="2021-06-03T07:26:22.817" v="5372" actId="478"/>
          <ac:cxnSpMkLst>
            <pc:docMk/>
            <pc:sldMk cId="1047322701" sldId="281"/>
            <ac:cxnSpMk id="20" creationId="{A34EEEF9-4399-4A10-AA06-624CA7BF203B}"/>
          </ac:cxnSpMkLst>
        </pc:cxnChg>
        <pc:cxnChg chg="add del mod">
          <ac:chgData name="길 다영" userId="11d3a75bfe554e41" providerId="LiveId" clId="{712FE3EA-81A7-4699-A678-624CDD73D3B5}" dt="2021-06-03T07:26:21.516" v="5370" actId="478"/>
          <ac:cxnSpMkLst>
            <pc:docMk/>
            <pc:sldMk cId="1047322701" sldId="281"/>
            <ac:cxnSpMk id="21" creationId="{603A7BFE-64A4-4EBA-BBDE-FBC902430D1E}"/>
          </ac:cxnSpMkLst>
        </pc:cxnChg>
        <pc:cxnChg chg="add mod">
          <ac:chgData name="길 다영" userId="11d3a75bfe554e41" providerId="LiveId" clId="{712FE3EA-81A7-4699-A678-624CDD73D3B5}" dt="2021-06-03T07:41:44.943" v="5831" actId="1076"/>
          <ac:cxnSpMkLst>
            <pc:docMk/>
            <pc:sldMk cId="1047322701" sldId="281"/>
            <ac:cxnSpMk id="23" creationId="{BADC9B76-3F9C-4CBB-A341-1522F3414AA2}"/>
          </ac:cxnSpMkLst>
        </pc:cxnChg>
        <pc:cxnChg chg="add mod">
          <ac:chgData name="길 다영" userId="11d3a75bfe554e41" providerId="LiveId" clId="{712FE3EA-81A7-4699-A678-624CDD73D3B5}" dt="2021-06-03T07:42:03.372" v="5835" actId="1037"/>
          <ac:cxnSpMkLst>
            <pc:docMk/>
            <pc:sldMk cId="1047322701" sldId="281"/>
            <ac:cxnSpMk id="25" creationId="{4681ECA1-56F8-4B59-AAD1-8CCAE37367DA}"/>
          </ac:cxnSpMkLst>
        </pc:cxnChg>
        <pc:cxnChg chg="add mod">
          <ac:chgData name="길 다영" userId="11d3a75bfe554e41" providerId="LiveId" clId="{712FE3EA-81A7-4699-A678-624CDD73D3B5}" dt="2021-06-03T07:44:25.461" v="5903" actId="14100"/>
          <ac:cxnSpMkLst>
            <pc:docMk/>
            <pc:sldMk cId="1047322701" sldId="281"/>
            <ac:cxnSpMk id="61" creationId="{59D069D7-E8BA-413A-9D15-FAAB33DF5B9A}"/>
          </ac:cxnSpMkLst>
        </pc:cxnChg>
        <pc:cxnChg chg="add mod">
          <ac:chgData name="길 다영" userId="11d3a75bfe554e41" providerId="LiveId" clId="{712FE3EA-81A7-4699-A678-624CDD73D3B5}" dt="2021-06-03T07:44:50.728" v="5930" actId="14100"/>
          <ac:cxnSpMkLst>
            <pc:docMk/>
            <pc:sldMk cId="1047322701" sldId="281"/>
            <ac:cxnSpMk id="71" creationId="{2CFF69E7-CB84-4A90-9670-8F2F21F47F56}"/>
          </ac:cxnSpMkLst>
        </pc:cxnChg>
        <pc:cxnChg chg="add mod">
          <ac:chgData name="길 다영" userId="11d3a75bfe554e41" providerId="LiveId" clId="{712FE3EA-81A7-4699-A678-624CDD73D3B5}" dt="2021-06-03T07:45:47.038" v="5963" actId="14100"/>
          <ac:cxnSpMkLst>
            <pc:docMk/>
            <pc:sldMk cId="1047322701" sldId="281"/>
            <ac:cxnSpMk id="75" creationId="{8A7B7170-12A1-45EF-9EDD-008CF13DEFEB}"/>
          </ac:cxnSpMkLst>
        </pc:cxnChg>
        <pc:cxnChg chg="add mod ord">
          <ac:chgData name="길 다영" userId="11d3a75bfe554e41" providerId="LiveId" clId="{712FE3EA-81A7-4699-A678-624CDD73D3B5}" dt="2021-06-03T07:45:50.009" v="5964" actId="14100"/>
          <ac:cxnSpMkLst>
            <pc:docMk/>
            <pc:sldMk cId="1047322701" sldId="281"/>
            <ac:cxnSpMk id="79" creationId="{73AE5A83-7757-4090-B199-8146C81EC31A}"/>
          </ac:cxnSpMkLst>
        </pc:cxnChg>
        <pc:cxnChg chg="add mod">
          <ac:chgData name="길 다영" userId="11d3a75bfe554e41" providerId="LiveId" clId="{712FE3EA-81A7-4699-A678-624CDD73D3B5}" dt="2021-06-03T07:46:01.717" v="5969" actId="14100"/>
          <ac:cxnSpMkLst>
            <pc:docMk/>
            <pc:sldMk cId="1047322701" sldId="281"/>
            <ac:cxnSpMk id="83" creationId="{225FB176-70C2-4338-B12A-997B50D370E3}"/>
          </ac:cxnSpMkLst>
        </pc:cxnChg>
        <pc:cxnChg chg="add mod">
          <ac:chgData name="길 다영" userId="11d3a75bfe554e41" providerId="LiveId" clId="{712FE3EA-81A7-4699-A678-624CDD73D3B5}" dt="2021-06-03T07:47:06.102" v="6004" actId="14100"/>
          <ac:cxnSpMkLst>
            <pc:docMk/>
            <pc:sldMk cId="1047322701" sldId="281"/>
            <ac:cxnSpMk id="87" creationId="{8E6A3C1D-7C71-4650-969C-E5AED4D6B8A1}"/>
          </ac:cxnSpMkLst>
        </pc:cxnChg>
      </pc:sldChg>
      <pc:sldChg chg="delSp modSp add mod ord">
        <pc:chgData name="길 다영" userId="11d3a75bfe554e41" providerId="LiveId" clId="{712FE3EA-81A7-4699-A678-624CDD73D3B5}" dt="2021-06-12T14:19:08.323" v="10941" actId="478"/>
        <pc:sldMkLst>
          <pc:docMk/>
          <pc:sldMk cId="3613632390" sldId="282"/>
        </pc:sldMkLst>
        <pc:spChg chg="mod">
          <ac:chgData name="길 다영" userId="11d3a75bfe554e41" providerId="LiveId" clId="{712FE3EA-81A7-4699-A678-624CDD73D3B5}" dt="2021-06-03T07:24:26.382" v="5337"/>
          <ac:spMkLst>
            <pc:docMk/>
            <pc:sldMk cId="3613632390" sldId="282"/>
            <ac:spMk id="16" creationId="{00000000-0000-0000-0000-000000000000}"/>
          </ac:spMkLst>
        </pc:spChg>
        <pc:spChg chg="del">
          <ac:chgData name="길 다영" userId="11d3a75bfe554e41" providerId="LiveId" clId="{712FE3EA-81A7-4699-A678-624CDD73D3B5}" dt="2021-06-12T14:19:08.323" v="10941" actId="478"/>
          <ac:spMkLst>
            <pc:docMk/>
            <pc:sldMk cId="3613632390" sldId="282"/>
            <ac:spMk id="19" creationId="{00000000-0000-0000-0000-000000000000}"/>
          </ac:spMkLst>
        </pc:spChg>
      </pc:sldChg>
      <pc:sldChg chg="addSp delSp modSp add mod">
        <pc:chgData name="길 다영" userId="11d3a75bfe554e41" providerId="LiveId" clId="{712FE3EA-81A7-4699-A678-624CDD73D3B5}" dt="2021-06-03T08:09:45.007" v="6311" actId="1036"/>
        <pc:sldMkLst>
          <pc:docMk/>
          <pc:sldMk cId="3778592947" sldId="283"/>
        </pc:sldMkLst>
        <pc:spChg chg="mod">
          <ac:chgData name="길 다영" userId="11d3a75bfe554e41" providerId="LiveId" clId="{712FE3EA-81A7-4699-A678-624CDD73D3B5}" dt="2021-06-03T07:59:43.443" v="6173" actId="14100"/>
          <ac:spMkLst>
            <pc:docMk/>
            <pc:sldMk cId="3778592947" sldId="283"/>
            <ac:spMk id="3" creationId="{90E7E77D-AAD4-4AC2-8384-5D16A322E0D8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8" creationId="{822D49B6-3289-4B18-A5E6-B2C6C20DA81D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22" creationId="{4CEAE96F-99B9-4A09-8F50-4371680D2C95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24" creationId="{96ECD5EC-AF35-4435-99FB-F3BE268B2878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26" creationId="{EAD874BA-FA11-4798-AC7E-3721DE014A50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27" creationId="{69E4B500-2813-4A74-B654-0C72CAB1578F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29" creationId="{B6BE1985-D93B-4704-8A7C-BA357FA5BEBE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32" creationId="{F36E0AE7-EBEA-44E4-BDB1-338F51BB17EE}"/>
          </ac:spMkLst>
        </pc:spChg>
        <pc:spChg chg="add del">
          <ac:chgData name="길 다영" userId="11d3a75bfe554e41" providerId="LiveId" clId="{712FE3EA-81A7-4699-A678-624CDD73D3B5}" dt="2021-06-03T08:00:04.445" v="6177"/>
          <ac:spMkLst>
            <pc:docMk/>
            <pc:sldMk cId="3778592947" sldId="283"/>
            <ac:spMk id="35" creationId="{A43D8C37-3FD3-4641-83B5-D52FEE26F8E6}"/>
          </ac:spMkLst>
        </pc:spChg>
        <pc:spChg chg="add mod">
          <ac:chgData name="길 다영" userId="11d3a75bfe554e41" providerId="LiveId" clId="{712FE3EA-81A7-4699-A678-624CDD73D3B5}" dt="2021-06-03T08:00:47.794" v="6238" actId="14100"/>
          <ac:spMkLst>
            <pc:docMk/>
            <pc:sldMk cId="3778592947" sldId="283"/>
            <ac:spMk id="47" creationId="{7B078E1C-3EA0-433F-A1A2-FFD76212A2BF}"/>
          </ac:spMkLst>
        </pc:spChg>
        <pc:spChg chg="add mod">
          <ac:chgData name="길 다영" userId="11d3a75bfe554e41" providerId="LiveId" clId="{712FE3EA-81A7-4699-A678-624CDD73D3B5}" dt="2021-06-03T07:54:17.455" v="6133" actId="14100"/>
          <ac:spMkLst>
            <pc:docMk/>
            <pc:sldMk cId="3778592947" sldId="283"/>
            <ac:spMk id="50" creationId="{539D47FC-BB00-4B67-9D8B-58D2F7C34278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1" creationId="{FA6CF40A-AF70-40E2-9C26-5A3E16412C1A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2" creationId="{F2EDB518-1E29-4C07-89CE-33CE134D54E3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3" creationId="{45F789FB-E9DD-43F7-BEBD-93654C7FFDFD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4" creationId="{3732E10A-CDC8-4651-B3C5-9146FC57532D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5" creationId="{00A083F0-14EE-4D6D-BEB2-2109288F66F3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56" creationId="{D460310C-609B-4434-B853-E318D9159A10}"/>
          </ac:spMkLst>
        </pc:spChg>
        <pc:spChg chg="add mod">
          <ac:chgData name="길 다영" userId="11d3a75bfe554e41" providerId="LiveId" clId="{712FE3EA-81A7-4699-A678-624CDD73D3B5}" dt="2021-06-03T07:57:25.597" v="6139" actId="1035"/>
          <ac:spMkLst>
            <pc:docMk/>
            <pc:sldMk cId="3778592947" sldId="283"/>
            <ac:spMk id="57" creationId="{24D35009-DC5D-415B-A98A-57E817B7D24C}"/>
          </ac:spMkLst>
        </pc:spChg>
        <pc:spChg chg="add del mod">
          <ac:chgData name="길 다영" userId="11d3a75bfe554e41" providerId="LiveId" clId="{712FE3EA-81A7-4699-A678-624CDD73D3B5}" dt="2021-06-03T08:00:21.266" v="6232" actId="14100"/>
          <ac:spMkLst>
            <pc:docMk/>
            <pc:sldMk cId="3778592947" sldId="283"/>
            <ac:spMk id="58" creationId="{9E7ABC2C-F095-425D-9F11-C2368C031FCD}"/>
          </ac:spMkLst>
        </pc:spChg>
        <pc:spChg chg="add del mod">
          <ac:chgData name="길 다영" userId="11d3a75bfe554e41" providerId="LiveId" clId="{712FE3EA-81A7-4699-A678-624CDD73D3B5}" dt="2021-06-03T07:59:22.800" v="6169"/>
          <ac:spMkLst>
            <pc:docMk/>
            <pc:sldMk cId="3778592947" sldId="283"/>
            <ac:spMk id="62" creationId="{F9617FCD-666E-4CA7-B759-8819108B279D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67" creationId="{E1F75D5E-E67F-4124-AECF-C73DD2E83AC8}"/>
          </ac:spMkLst>
        </pc:spChg>
        <pc:spChg chg="add mod">
          <ac:chgData name="길 다영" userId="11d3a75bfe554e41" providerId="LiveId" clId="{712FE3EA-81A7-4699-A678-624CDD73D3B5}" dt="2021-06-03T08:09:37.195" v="6305" actId="14100"/>
          <ac:spMkLst>
            <pc:docMk/>
            <pc:sldMk cId="3778592947" sldId="283"/>
            <ac:spMk id="68" creationId="{75CFEFD1-C6F4-4864-AECE-F9A241207C4B}"/>
          </ac:spMkLst>
        </pc:spChg>
        <pc:spChg chg="add mod">
          <ac:chgData name="길 다영" userId="11d3a75bfe554e41" providerId="LiveId" clId="{712FE3EA-81A7-4699-A678-624CDD73D3B5}" dt="2021-06-03T08:09:45.007" v="6311" actId="1036"/>
          <ac:spMkLst>
            <pc:docMk/>
            <pc:sldMk cId="3778592947" sldId="283"/>
            <ac:spMk id="69" creationId="{B64F381C-A116-4C60-B8FA-8BF356377975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72" creationId="{4A7A11C8-AB4A-4E3C-9A52-FB3D154E19C3}"/>
          </ac:spMkLst>
        </pc:spChg>
        <pc:spChg chg="del">
          <ac:chgData name="길 다영" userId="11d3a75bfe554e41" providerId="LiveId" clId="{712FE3EA-81A7-4699-A678-624CDD73D3B5}" dt="2021-06-03T07:47:28.853" v="6009" actId="478"/>
          <ac:spMkLst>
            <pc:docMk/>
            <pc:sldMk cId="3778592947" sldId="283"/>
            <ac:spMk id="76" creationId="{A2B8E3FC-10FE-401E-8BEC-5BA7FE3583AC}"/>
          </ac:spMkLst>
        </pc:spChg>
        <pc:grpChg chg="del">
          <ac:chgData name="길 다영" userId="11d3a75bfe554e41" providerId="LiveId" clId="{712FE3EA-81A7-4699-A678-624CDD73D3B5}" dt="2021-06-03T07:47:26.050" v="6008" actId="478"/>
          <ac:grpSpMkLst>
            <pc:docMk/>
            <pc:sldMk cId="3778592947" sldId="283"/>
            <ac:grpSpMk id="16" creationId="{59752172-CD51-4AE0-A7C3-C133D6E39EDE}"/>
          </ac:grpSpMkLst>
        </pc:grpChg>
        <pc:grpChg chg="add mod">
          <ac:chgData name="길 다영" userId="11d3a75bfe554e41" providerId="LiveId" clId="{712FE3EA-81A7-4699-A678-624CDD73D3B5}" dt="2021-06-03T07:51:57.615" v="6064" actId="1076"/>
          <ac:grpSpMkLst>
            <pc:docMk/>
            <pc:sldMk cId="3778592947" sldId="283"/>
            <ac:grpSpMk id="17" creationId="{E11195C4-E5C1-4971-8E0A-4DB14D17B91C}"/>
          </ac:grpSpMkLst>
        </pc:grpChg>
        <pc:picChg chg="add mod">
          <ac:chgData name="길 다영" userId="11d3a75bfe554e41" providerId="LiveId" clId="{712FE3EA-81A7-4699-A678-624CDD73D3B5}" dt="2021-06-03T07:54:04.374" v="6131" actId="1582"/>
          <ac:picMkLst>
            <pc:docMk/>
            <pc:sldMk cId="3778592947" sldId="283"/>
            <ac:picMk id="4" creationId="{ADA71482-74BD-4B60-A33C-3EF1F33A64FE}"/>
          </ac:picMkLst>
        </pc:picChg>
        <pc:picChg chg="add del mod">
          <ac:chgData name="길 다영" userId="11d3a75bfe554e41" providerId="LiveId" clId="{712FE3EA-81A7-4699-A678-624CDD73D3B5}" dt="2021-06-03T07:50:13.485" v="6015" actId="478"/>
          <ac:picMkLst>
            <pc:docMk/>
            <pc:sldMk cId="3778592947" sldId="283"/>
            <ac:picMk id="6" creationId="{49D46E06-3A9E-4582-A3B4-A628B373CFCB}"/>
          </ac:picMkLst>
        </pc:picChg>
        <pc:picChg chg="add mod">
          <ac:chgData name="길 다영" userId="11d3a75bfe554e41" providerId="LiveId" clId="{712FE3EA-81A7-4699-A678-624CDD73D3B5}" dt="2021-06-03T07:54:04.374" v="6131" actId="1582"/>
          <ac:picMkLst>
            <pc:docMk/>
            <pc:sldMk cId="3778592947" sldId="283"/>
            <ac:picMk id="9" creationId="{A725BE53-EABC-4522-82C0-CFF64EBBFBC0}"/>
          </ac:picMkLst>
        </pc:picChg>
        <pc:picChg chg="add del mod">
          <ac:chgData name="길 다영" userId="11d3a75bfe554e41" providerId="LiveId" clId="{712FE3EA-81A7-4699-A678-624CDD73D3B5}" dt="2021-06-03T07:51:45.184" v="6058" actId="21"/>
          <ac:picMkLst>
            <pc:docMk/>
            <pc:sldMk cId="3778592947" sldId="283"/>
            <ac:picMk id="11" creationId="{E8570A82-C3A0-4B61-9313-264DBDAA7E56}"/>
          </ac:picMkLst>
        </pc:picChg>
        <pc:picChg chg="del topLvl">
          <ac:chgData name="길 다영" userId="11d3a75bfe554e41" providerId="LiveId" clId="{712FE3EA-81A7-4699-A678-624CDD73D3B5}" dt="2021-06-03T07:47:26.050" v="6008" actId="478"/>
          <ac:picMkLst>
            <pc:docMk/>
            <pc:sldMk cId="3778592947" sldId="283"/>
            <ac:picMk id="13" creationId="{BAA79A25-27D5-470C-AFF1-0C631AFD352A}"/>
          </ac:picMkLst>
        </pc:picChg>
        <pc:picChg chg="add del mod">
          <ac:chgData name="길 다영" userId="11d3a75bfe554e41" providerId="LiveId" clId="{712FE3EA-81A7-4699-A678-624CDD73D3B5}" dt="2021-06-03T07:51:45.184" v="6058" actId="21"/>
          <ac:picMkLst>
            <pc:docMk/>
            <pc:sldMk cId="3778592947" sldId="283"/>
            <ac:picMk id="14" creationId="{C34E5CC9-05BE-41F0-8C49-E68BF0523F49}"/>
          </ac:picMkLst>
        </pc:picChg>
        <pc:picChg chg="del topLvl">
          <ac:chgData name="길 다영" userId="11d3a75bfe554e41" providerId="LiveId" clId="{712FE3EA-81A7-4699-A678-624CDD73D3B5}" dt="2021-06-03T07:47:28.853" v="6009" actId="478"/>
          <ac:picMkLst>
            <pc:docMk/>
            <pc:sldMk cId="3778592947" sldId="283"/>
            <ac:picMk id="15" creationId="{437CD592-C0CA-4486-96C2-E9A60F4F9226}"/>
          </ac:picMkLst>
        </pc:picChg>
        <pc:picChg chg="del">
          <ac:chgData name="길 다영" userId="11d3a75bfe554e41" providerId="LiveId" clId="{712FE3EA-81A7-4699-A678-624CDD73D3B5}" dt="2021-06-03T07:47:28.853" v="6009" actId="478"/>
          <ac:picMkLst>
            <pc:docMk/>
            <pc:sldMk cId="3778592947" sldId="283"/>
            <ac:picMk id="41" creationId="{1A5D0171-B5B9-49C0-92F3-9ECBCFCAEA7F}"/>
          </ac:picMkLst>
        </pc:picChg>
        <pc:picChg chg="del">
          <ac:chgData name="길 다영" userId="11d3a75bfe554e41" providerId="LiveId" clId="{712FE3EA-81A7-4699-A678-624CDD73D3B5}" dt="2021-06-03T07:47:28.853" v="6009" actId="478"/>
          <ac:picMkLst>
            <pc:docMk/>
            <pc:sldMk cId="3778592947" sldId="283"/>
            <ac:picMk id="42" creationId="{28CCA960-ADE4-4C0F-BF3C-54D80ECB54BC}"/>
          </ac:picMkLst>
        </pc:picChg>
        <pc:picChg chg="add mod">
          <ac:chgData name="길 다영" userId="11d3a75bfe554e41" providerId="LiveId" clId="{712FE3EA-81A7-4699-A678-624CDD73D3B5}" dt="2021-06-03T08:00:58.312" v="6239" actId="14100"/>
          <ac:picMkLst>
            <pc:docMk/>
            <pc:sldMk cId="3778592947" sldId="283"/>
            <ac:picMk id="45" creationId="{BC236640-9236-48EC-A30A-34E1FFE49DE6}"/>
          </ac:picMkLst>
        </pc:picChg>
        <pc:picChg chg="add mod">
          <ac:chgData name="길 다영" userId="11d3a75bfe554e41" providerId="LiveId" clId="{712FE3EA-81A7-4699-A678-624CDD73D3B5}" dt="2021-06-03T08:01:02.723" v="6240" actId="14100"/>
          <ac:picMkLst>
            <pc:docMk/>
            <pc:sldMk cId="3778592947" sldId="283"/>
            <ac:picMk id="46" creationId="{D26C0900-AE43-4314-A819-86754250AB5B}"/>
          </ac:picMkLst>
        </pc:picChg>
        <pc:picChg chg="del">
          <ac:chgData name="길 다영" userId="11d3a75bfe554e41" providerId="LiveId" clId="{712FE3EA-81A7-4699-A678-624CDD73D3B5}" dt="2021-06-03T07:47:28.853" v="6009" actId="478"/>
          <ac:picMkLst>
            <pc:docMk/>
            <pc:sldMk cId="3778592947" sldId="283"/>
            <ac:picMk id="49" creationId="{8189E954-1722-48EB-9364-99AA96699277}"/>
          </ac:picMkLst>
        </pc:picChg>
        <pc:cxnChg chg="del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18" creationId="{F6107BC4-C7D7-4948-BDEF-3970C678026A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23" creationId="{BADC9B76-3F9C-4CBB-A341-1522F3414AA2}"/>
          </ac:cxnSpMkLst>
        </pc:cxnChg>
        <pc:cxnChg chg="del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25" creationId="{4681ECA1-56F8-4B59-AAD1-8CCAE37367DA}"/>
          </ac:cxnSpMkLst>
        </pc:cxnChg>
        <pc:cxnChg chg="add mod">
          <ac:chgData name="길 다영" userId="11d3a75bfe554e41" providerId="LiveId" clId="{712FE3EA-81A7-4699-A678-624CDD73D3B5}" dt="2021-06-03T07:57:31.455" v="6142" actId="1076"/>
          <ac:cxnSpMkLst>
            <pc:docMk/>
            <pc:sldMk cId="3778592947" sldId="283"/>
            <ac:cxnSpMk id="48" creationId="{916792E7-266E-4728-B070-19554E484CE7}"/>
          </ac:cxnSpMkLst>
        </pc:cxnChg>
        <pc:cxnChg chg="add mod">
          <ac:chgData name="길 다영" userId="11d3a75bfe554e41" providerId="LiveId" clId="{712FE3EA-81A7-4699-A678-624CDD73D3B5}" dt="2021-06-03T08:00:47.794" v="6238" actId="14100"/>
          <ac:cxnSpMkLst>
            <pc:docMk/>
            <pc:sldMk cId="3778592947" sldId="283"/>
            <ac:cxnSpMk id="59" creationId="{B81FCC71-E2B6-4A5C-8091-6F199C11D1C7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61" creationId="{59D069D7-E8BA-413A-9D15-FAAB33DF5B9A}"/>
          </ac:cxnSpMkLst>
        </pc:cxnChg>
        <pc:cxnChg chg="add mod">
          <ac:chgData name="길 다영" userId="11d3a75bfe554e41" providerId="LiveId" clId="{712FE3EA-81A7-4699-A678-624CDD73D3B5}" dt="2021-06-03T08:09:37.195" v="6305" actId="14100"/>
          <ac:cxnSpMkLst>
            <pc:docMk/>
            <pc:sldMk cId="3778592947" sldId="283"/>
            <ac:cxnSpMk id="70" creationId="{B0FF451F-B1C0-4CBD-A5EC-4F10FD449ECC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71" creationId="{2CFF69E7-CB84-4A90-9670-8F2F21F47F56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75" creationId="{8A7B7170-12A1-45EF-9EDD-008CF13DEFEB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79" creationId="{73AE5A83-7757-4090-B199-8146C81EC31A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83" creationId="{225FB176-70C2-4338-B12A-997B50D370E3}"/>
          </ac:cxnSpMkLst>
        </pc:cxnChg>
        <pc:cxnChg chg="del mod">
          <ac:chgData name="길 다영" userId="11d3a75bfe554e41" providerId="LiveId" clId="{712FE3EA-81A7-4699-A678-624CDD73D3B5}" dt="2021-06-03T07:47:28.853" v="6009" actId="478"/>
          <ac:cxnSpMkLst>
            <pc:docMk/>
            <pc:sldMk cId="3778592947" sldId="283"/>
            <ac:cxnSpMk id="87" creationId="{8E6A3C1D-7C71-4650-969C-E5AED4D6B8A1}"/>
          </ac:cxnSpMkLst>
        </pc:cxnChg>
      </pc:sldChg>
      <pc:sldChg chg="addSp delSp modSp add mod">
        <pc:chgData name="길 다영" userId="11d3a75bfe554e41" providerId="LiveId" clId="{712FE3EA-81A7-4699-A678-624CDD73D3B5}" dt="2021-06-04T16:07:00.998" v="6947" actId="1076"/>
        <pc:sldMkLst>
          <pc:docMk/>
          <pc:sldMk cId="2036357606" sldId="284"/>
        </pc:sldMkLst>
        <pc:spChg chg="mod">
          <ac:chgData name="길 다영" userId="11d3a75bfe554e41" providerId="LiveId" clId="{712FE3EA-81A7-4699-A678-624CDD73D3B5}" dt="2021-06-03T08:37:01.192" v="6763" actId="207"/>
          <ac:spMkLst>
            <pc:docMk/>
            <pc:sldMk cId="2036357606" sldId="284"/>
            <ac:spMk id="3" creationId="{90E7E77D-AAD4-4AC2-8384-5D16A322E0D8}"/>
          </ac:spMkLst>
        </pc:spChg>
        <pc:spChg chg="add del mod">
          <ac:chgData name="길 다영" userId="11d3a75bfe554e41" providerId="LiveId" clId="{712FE3EA-81A7-4699-A678-624CDD73D3B5}" dt="2021-06-03T08:10:15.958" v="6316" actId="478"/>
          <ac:spMkLst>
            <pc:docMk/>
            <pc:sldMk cId="2036357606" sldId="284"/>
            <ac:spMk id="11" creationId="{773C8FCC-856E-4568-A1EA-A483757605DF}"/>
          </ac:spMkLst>
        </pc:spChg>
        <pc:spChg chg="add del mod">
          <ac:chgData name="길 다영" userId="11d3a75bfe554e41" providerId="LiveId" clId="{712FE3EA-81A7-4699-A678-624CDD73D3B5}" dt="2021-06-03T08:10:13.864" v="6313" actId="478"/>
          <ac:spMkLst>
            <pc:docMk/>
            <pc:sldMk cId="2036357606" sldId="284"/>
            <ac:spMk id="12" creationId="{D238626A-3F9C-468B-A11C-6AF8B0C32A42}"/>
          </ac:spMkLst>
        </pc:spChg>
        <pc:spChg chg="add del mod">
          <ac:chgData name="길 다영" userId="11d3a75bfe554e41" providerId="LiveId" clId="{712FE3EA-81A7-4699-A678-624CDD73D3B5}" dt="2021-06-03T08:08:47.276" v="6260" actId="478"/>
          <ac:spMkLst>
            <pc:docMk/>
            <pc:sldMk cId="2036357606" sldId="284"/>
            <ac:spMk id="14" creationId="{0E9E57C2-D44D-4A1C-A6CF-B0359DF62EF3}"/>
          </ac:spMkLst>
        </pc:spChg>
        <pc:spChg chg="add del mod">
          <ac:chgData name="길 다영" userId="11d3a75bfe554e41" providerId="LiveId" clId="{712FE3EA-81A7-4699-A678-624CDD73D3B5}" dt="2021-06-03T08:19:20.991" v="6373" actId="21"/>
          <ac:spMkLst>
            <pc:docMk/>
            <pc:sldMk cId="2036357606" sldId="284"/>
            <ac:spMk id="27" creationId="{67B986E4-C133-4AF3-80A9-AA131D7242B3}"/>
          </ac:spMkLst>
        </pc:spChg>
        <pc:spChg chg="add mod">
          <ac:chgData name="길 다영" userId="11d3a75bfe554e41" providerId="LiveId" clId="{712FE3EA-81A7-4699-A678-624CDD73D3B5}" dt="2021-06-04T16:07:00.998" v="6947" actId="1076"/>
          <ac:spMkLst>
            <pc:docMk/>
            <pc:sldMk cId="2036357606" sldId="284"/>
            <ac:spMk id="28" creationId="{329A8C8F-4C3A-4672-AF22-091E75CFB0FF}"/>
          </ac:spMkLst>
        </pc:spChg>
        <pc:spChg chg="add mod">
          <ac:chgData name="길 다영" userId="11d3a75bfe554e41" providerId="LiveId" clId="{712FE3EA-81A7-4699-A678-624CDD73D3B5}" dt="2021-06-03T08:24:50.350" v="6606" actId="14100"/>
          <ac:spMkLst>
            <pc:docMk/>
            <pc:sldMk cId="2036357606" sldId="284"/>
            <ac:spMk id="31" creationId="{E57D7F5A-03AA-4079-B0E5-93827D49F7F8}"/>
          </ac:spMkLst>
        </pc:spChg>
        <pc:spChg chg="add del mod">
          <ac:chgData name="길 다영" userId="11d3a75bfe554e41" providerId="LiveId" clId="{712FE3EA-81A7-4699-A678-624CDD73D3B5}" dt="2021-06-04T16:06:27.517" v="6940" actId="478"/>
          <ac:spMkLst>
            <pc:docMk/>
            <pc:sldMk cId="2036357606" sldId="284"/>
            <ac:spMk id="35" creationId="{931FD516-C2EE-4882-9D7F-02294CF5B3A1}"/>
          </ac:spMkLst>
        </pc:spChg>
        <pc:spChg chg="add del mod">
          <ac:chgData name="길 다영" userId="11d3a75bfe554e41" providerId="LiveId" clId="{712FE3EA-81A7-4699-A678-624CDD73D3B5}" dt="2021-06-04T16:06:26.446" v="6939" actId="478"/>
          <ac:spMkLst>
            <pc:docMk/>
            <pc:sldMk cId="2036357606" sldId="284"/>
            <ac:spMk id="36" creationId="{3FB8A636-AAD7-4C95-AE3A-F97D24EBFBDA}"/>
          </ac:spMkLst>
        </pc:spChg>
        <pc:spChg chg="add mod">
          <ac:chgData name="길 다영" userId="11d3a75bfe554e41" providerId="LiveId" clId="{712FE3EA-81A7-4699-A678-624CDD73D3B5}" dt="2021-06-03T08:39:20.996" v="6822" actId="14100"/>
          <ac:spMkLst>
            <pc:docMk/>
            <pc:sldMk cId="2036357606" sldId="284"/>
            <ac:spMk id="37" creationId="{0973FD65-4129-422B-BC5D-EAA7FF174394}"/>
          </ac:spMkLst>
        </pc:spChg>
        <pc:spChg chg="add mod">
          <ac:chgData name="길 다영" userId="11d3a75bfe554e41" providerId="LiveId" clId="{712FE3EA-81A7-4699-A678-624CDD73D3B5}" dt="2021-06-03T08:39:31.233" v="6828" actId="1076"/>
          <ac:spMkLst>
            <pc:docMk/>
            <pc:sldMk cId="2036357606" sldId="284"/>
            <ac:spMk id="40" creationId="{DEC8B974-E7BF-4B7D-822C-8A3E3CD5495B}"/>
          </ac:spMkLst>
        </pc:spChg>
        <pc:spChg chg="add mod">
          <ac:chgData name="길 다영" userId="11d3a75bfe554e41" providerId="LiveId" clId="{712FE3EA-81A7-4699-A678-624CDD73D3B5}" dt="2021-06-03T08:37:57.058" v="6803" actId="1076"/>
          <ac:spMkLst>
            <pc:docMk/>
            <pc:sldMk cId="2036357606" sldId="284"/>
            <ac:spMk id="43" creationId="{7DA7FE7C-42FA-4EFC-AD42-27CBC53912F9}"/>
          </ac:spMkLst>
        </pc:spChg>
        <pc:spChg chg="add del mod">
          <ac:chgData name="길 다영" userId="11d3a75bfe554e41" providerId="LiveId" clId="{712FE3EA-81A7-4699-A678-624CDD73D3B5}" dt="2021-06-04T16:06:24.545" v="6938" actId="478"/>
          <ac:spMkLst>
            <pc:docMk/>
            <pc:sldMk cId="2036357606" sldId="284"/>
            <ac:spMk id="64" creationId="{6333DD3B-CC2F-41AB-91E2-E9317564BF54}"/>
          </ac:spMkLst>
        </pc:spChg>
        <pc:spChg chg="add mod">
          <ac:chgData name="길 다영" userId="11d3a75bfe554e41" providerId="LiveId" clId="{712FE3EA-81A7-4699-A678-624CDD73D3B5}" dt="2021-06-03T08:41:41.264" v="6931" actId="1076"/>
          <ac:spMkLst>
            <pc:docMk/>
            <pc:sldMk cId="2036357606" sldId="284"/>
            <ac:spMk id="65" creationId="{2042033D-FDA6-47A4-A069-88929B6BFBF6}"/>
          </ac:spMkLst>
        </pc:spChg>
        <pc:grpChg chg="add del mod">
          <ac:chgData name="길 다영" userId="11d3a75bfe554e41" providerId="LiveId" clId="{712FE3EA-81A7-4699-A678-624CDD73D3B5}" dt="2021-06-03T08:10:13.272" v="6312" actId="478"/>
          <ac:grpSpMkLst>
            <pc:docMk/>
            <pc:sldMk cId="2036357606" sldId="284"/>
            <ac:grpSpMk id="2" creationId="{B675D5F0-45AD-4401-8871-632688E36AD3}"/>
          </ac:grpSpMkLst>
        </pc:grpChg>
        <pc:grpChg chg="del">
          <ac:chgData name="길 다영" userId="11d3a75bfe554e41" providerId="LiveId" clId="{712FE3EA-81A7-4699-A678-624CDD73D3B5}" dt="2021-06-03T08:07:29.639" v="6242" actId="478"/>
          <ac:grpSpMkLst>
            <pc:docMk/>
            <pc:sldMk cId="2036357606" sldId="284"/>
            <ac:grpSpMk id="17" creationId="{E11195C4-E5C1-4971-8E0A-4DB14D17B91C}"/>
          </ac:grpSpMkLst>
        </pc:grpChg>
        <pc:grpChg chg="add mod">
          <ac:chgData name="길 다영" userId="11d3a75bfe554e41" providerId="LiveId" clId="{712FE3EA-81A7-4699-A678-624CDD73D3B5}" dt="2021-06-03T08:39:15.787" v="6820" actId="14100"/>
          <ac:grpSpMkLst>
            <pc:docMk/>
            <pc:sldMk cId="2036357606" sldId="284"/>
            <ac:grpSpMk id="24" creationId="{F3F4632C-3AD0-4863-A044-6B7539EC7A1B}"/>
          </ac:grpSpMkLst>
        </pc:grpChg>
        <pc:picChg chg="add del mod">
          <ac:chgData name="길 다영" userId="11d3a75bfe554e41" providerId="LiveId" clId="{712FE3EA-81A7-4699-A678-624CDD73D3B5}" dt="2021-06-03T08:10:57.018" v="6326" actId="478"/>
          <ac:picMkLst>
            <pc:docMk/>
            <pc:sldMk cId="2036357606" sldId="284"/>
            <ac:picMk id="7" creationId="{630C1EB7-6DAB-4A84-B2C6-67F752D3CDEB}"/>
          </ac:picMkLst>
        </pc:picChg>
        <pc:picChg chg="add del mod topLvl">
          <ac:chgData name="길 다영" userId="11d3a75bfe554e41" providerId="LiveId" clId="{712FE3EA-81A7-4699-A678-624CDD73D3B5}" dt="2021-06-03T08:10:13.272" v="6312" actId="478"/>
          <ac:picMkLst>
            <pc:docMk/>
            <pc:sldMk cId="2036357606" sldId="284"/>
            <ac:picMk id="8" creationId="{34B97B25-8568-4718-AB09-D5B484146403}"/>
          </ac:picMkLst>
        </pc:picChg>
        <pc:picChg chg="add del mod topLvl">
          <ac:chgData name="길 다영" userId="11d3a75bfe554e41" providerId="LiveId" clId="{712FE3EA-81A7-4699-A678-624CDD73D3B5}" dt="2021-06-03T08:10:16.341" v="6317" actId="478"/>
          <ac:picMkLst>
            <pc:docMk/>
            <pc:sldMk cId="2036357606" sldId="284"/>
            <ac:picMk id="10" creationId="{5F3F212D-828B-4BC4-94E3-DBF6AA88E5A6}"/>
          </ac:picMkLst>
        </pc:picChg>
        <pc:picChg chg="add mod">
          <ac:chgData name="길 다영" userId="11d3a75bfe554e41" providerId="LiveId" clId="{712FE3EA-81A7-4699-A678-624CDD73D3B5}" dt="2021-06-03T08:12:27.146" v="6346" actId="164"/>
          <ac:picMkLst>
            <pc:docMk/>
            <pc:sldMk cId="2036357606" sldId="284"/>
            <ac:picMk id="16" creationId="{A97EB1F2-7860-4367-972E-BB57717B54E3}"/>
          </ac:picMkLst>
        </pc:picChg>
        <pc:picChg chg="add del mod">
          <ac:chgData name="길 다영" userId="11d3a75bfe554e41" providerId="LiveId" clId="{712FE3EA-81A7-4699-A678-624CDD73D3B5}" dt="2021-06-03T08:21:35.672" v="6433" actId="478"/>
          <ac:picMkLst>
            <pc:docMk/>
            <pc:sldMk cId="2036357606" sldId="284"/>
            <ac:picMk id="19" creationId="{D0E34317-231C-4824-981C-1978ECBE5AF8}"/>
          </ac:picMkLst>
        </pc:picChg>
        <pc:picChg chg="add del mod">
          <ac:chgData name="길 다영" userId="11d3a75bfe554e41" providerId="LiveId" clId="{712FE3EA-81A7-4699-A678-624CDD73D3B5}" dt="2021-06-03T08:12:10.043" v="6338" actId="478"/>
          <ac:picMkLst>
            <pc:docMk/>
            <pc:sldMk cId="2036357606" sldId="284"/>
            <ac:picMk id="21" creationId="{ABD69F7D-1B82-4BB8-8A9C-5B4F799B4DB9}"/>
          </ac:picMkLst>
        </pc:picChg>
        <pc:picChg chg="add mod">
          <ac:chgData name="길 다영" userId="11d3a75bfe554e41" providerId="LiveId" clId="{712FE3EA-81A7-4699-A678-624CDD73D3B5}" dt="2021-06-03T08:12:27.146" v="6346" actId="164"/>
          <ac:picMkLst>
            <pc:docMk/>
            <pc:sldMk cId="2036357606" sldId="284"/>
            <ac:picMk id="23" creationId="{40382B9E-BB9E-40D2-B985-F74C5A427FCF}"/>
          </ac:picMkLst>
        </pc:picChg>
        <pc:picChg chg="add mod">
          <ac:chgData name="길 다영" userId="11d3a75bfe554e41" providerId="LiveId" clId="{712FE3EA-81A7-4699-A678-624CDD73D3B5}" dt="2021-06-03T08:24:02.930" v="6590" actId="1076"/>
          <ac:picMkLst>
            <pc:docMk/>
            <pc:sldMk cId="2036357606" sldId="284"/>
            <ac:picMk id="32" creationId="{5801B140-EB10-4A54-89B2-C7ED12CAEA18}"/>
          </ac:picMkLst>
        </pc:picChg>
        <pc:picChg chg="add mod">
          <ac:chgData name="길 다영" userId="11d3a75bfe554e41" providerId="LiveId" clId="{712FE3EA-81A7-4699-A678-624CDD73D3B5}" dt="2021-06-04T16:06:33.614" v="6943" actId="1076"/>
          <ac:picMkLst>
            <pc:docMk/>
            <pc:sldMk cId="2036357606" sldId="284"/>
            <ac:picMk id="39" creationId="{F46F91D7-E0FD-478B-92E3-875F8ECC31BA}"/>
          </ac:picMkLst>
        </pc:picChg>
        <pc:picChg chg="del">
          <ac:chgData name="길 다영" userId="11d3a75bfe554e41" providerId="LiveId" clId="{712FE3EA-81A7-4699-A678-624CDD73D3B5}" dt="2021-06-03T07:52:34.756" v="6072" actId="478"/>
          <ac:picMkLst>
            <pc:docMk/>
            <pc:sldMk cId="2036357606" sldId="284"/>
            <ac:picMk id="45" creationId="{BC236640-9236-48EC-A30A-34E1FFE49DE6}"/>
          </ac:picMkLst>
        </pc:picChg>
        <pc:picChg chg="del">
          <ac:chgData name="길 다영" userId="11d3a75bfe554e41" providerId="LiveId" clId="{712FE3EA-81A7-4699-A678-624CDD73D3B5}" dt="2021-06-03T07:52:36.084" v="6073" actId="478"/>
          <ac:picMkLst>
            <pc:docMk/>
            <pc:sldMk cId="2036357606" sldId="284"/>
            <ac:picMk id="46" creationId="{D26C0900-AE43-4314-A819-86754250AB5B}"/>
          </ac:picMkLst>
        </pc:picChg>
        <pc:picChg chg="add mod">
          <ac:chgData name="길 다영" userId="11d3a75bfe554e41" providerId="LiveId" clId="{712FE3EA-81A7-4699-A678-624CDD73D3B5}" dt="2021-06-03T08:39:37.139" v="6830" actId="1076"/>
          <ac:picMkLst>
            <pc:docMk/>
            <pc:sldMk cId="2036357606" sldId="284"/>
            <ac:picMk id="49" creationId="{1B38BCDB-685F-4780-A005-9896B75CE786}"/>
          </ac:picMkLst>
        </pc:picChg>
        <pc:picChg chg="add mod">
          <ac:chgData name="길 다영" userId="11d3a75bfe554e41" providerId="LiveId" clId="{712FE3EA-81A7-4699-A678-624CDD73D3B5}" dt="2021-06-03T08:39:44.745" v="6835" actId="14100"/>
          <ac:picMkLst>
            <pc:docMk/>
            <pc:sldMk cId="2036357606" sldId="284"/>
            <ac:picMk id="55" creationId="{F41CA1A9-79B0-48DC-94B0-13AF77F6E42A}"/>
          </ac:picMkLst>
        </pc:picChg>
        <pc:cxnChg chg="add del mod">
          <ac:chgData name="길 다영" userId="11d3a75bfe554e41" providerId="LiveId" clId="{712FE3EA-81A7-4699-A678-624CDD73D3B5}" dt="2021-06-03T08:10:14.552" v="6314" actId="478"/>
          <ac:cxnSpMkLst>
            <pc:docMk/>
            <pc:sldMk cId="2036357606" sldId="284"/>
            <ac:cxnSpMk id="13" creationId="{B52E1B20-120F-4A67-8F2F-190CCF594490}"/>
          </ac:cxnSpMkLst>
        </pc:cxnChg>
        <pc:cxnChg chg="add mod">
          <ac:chgData name="길 다영" userId="11d3a75bfe554e41" providerId="LiveId" clId="{712FE3EA-81A7-4699-A678-624CDD73D3B5}" dt="2021-06-04T16:06:40.747" v="6945" actId="14100"/>
          <ac:cxnSpMkLst>
            <pc:docMk/>
            <pc:sldMk cId="2036357606" sldId="284"/>
            <ac:cxnSpMk id="25" creationId="{6A32A6B7-0560-4BBD-A35C-E7C11163B5FE}"/>
          </ac:cxnSpMkLst>
        </pc:cxnChg>
        <pc:cxnChg chg="add mod">
          <ac:chgData name="길 다영" userId="11d3a75bfe554e41" providerId="LiveId" clId="{712FE3EA-81A7-4699-A678-624CDD73D3B5}" dt="2021-06-03T08:23:55.876" v="6585" actId="14100"/>
          <ac:cxnSpMkLst>
            <pc:docMk/>
            <pc:sldMk cId="2036357606" sldId="284"/>
            <ac:cxnSpMk id="29" creationId="{7E1E66C3-8881-4DCB-9D18-584F94AA917E}"/>
          </ac:cxnSpMkLst>
        </pc:cxnChg>
        <pc:cxnChg chg="add mod">
          <ac:chgData name="길 다영" userId="11d3a75bfe554e41" providerId="LiveId" clId="{712FE3EA-81A7-4699-A678-624CDD73D3B5}" dt="2021-06-03T08:39:29.726" v="6827" actId="14100"/>
          <ac:cxnSpMkLst>
            <pc:docMk/>
            <pc:sldMk cId="2036357606" sldId="284"/>
            <ac:cxnSpMk id="38" creationId="{281CB311-621D-4448-A772-387BC595F3DD}"/>
          </ac:cxnSpMkLst>
        </pc:cxnChg>
        <pc:cxnChg chg="add mod">
          <ac:chgData name="길 다영" userId="11d3a75bfe554e41" providerId="LiveId" clId="{712FE3EA-81A7-4699-A678-624CDD73D3B5}" dt="2021-06-03T08:39:33.517" v="6829" actId="14100"/>
          <ac:cxnSpMkLst>
            <pc:docMk/>
            <pc:sldMk cId="2036357606" sldId="284"/>
            <ac:cxnSpMk id="44" creationId="{4239199A-D6B7-449F-BCB2-0A9E8E327684}"/>
          </ac:cxnSpMkLst>
        </pc:cxnChg>
        <pc:cxnChg chg="add mod">
          <ac:chgData name="길 다영" userId="11d3a75bfe554e41" providerId="LiveId" clId="{712FE3EA-81A7-4699-A678-624CDD73D3B5}" dt="2021-06-04T16:06:33.614" v="6943" actId="1076"/>
          <ac:cxnSpMkLst>
            <pc:docMk/>
            <pc:sldMk cId="2036357606" sldId="284"/>
            <ac:cxnSpMk id="50" creationId="{9641746A-E721-44C7-892E-C189C07AE420}"/>
          </ac:cxnSpMkLst>
        </pc:cxnChg>
        <pc:cxnChg chg="add mod">
          <ac:chgData name="길 다영" userId="11d3a75bfe554e41" providerId="LiveId" clId="{712FE3EA-81A7-4699-A678-624CDD73D3B5}" dt="2021-06-04T16:06:33.614" v="6943" actId="1076"/>
          <ac:cxnSpMkLst>
            <pc:docMk/>
            <pc:sldMk cId="2036357606" sldId="284"/>
            <ac:cxnSpMk id="59" creationId="{D525AFA4-5A9A-4519-9C7B-0D63ED9CA39C}"/>
          </ac:cxnSpMkLst>
        </pc:cxnChg>
      </pc:sldChg>
      <pc:sldChg chg="addSp delSp modSp add mod ord modAnim">
        <pc:chgData name="길 다영" userId="11d3a75bfe554e41" providerId="LiveId" clId="{712FE3EA-81A7-4699-A678-624CDD73D3B5}" dt="2021-06-04T19:23:03.473" v="10930" actId="478"/>
        <pc:sldMkLst>
          <pc:docMk/>
          <pc:sldMk cId="2838324921" sldId="285"/>
        </pc:sldMkLst>
        <pc:spChg chg="mod">
          <ac:chgData name="길 다영" userId="11d3a75bfe554e41" providerId="LiveId" clId="{712FE3EA-81A7-4699-A678-624CDD73D3B5}" dt="2021-06-03T08:36:51.168" v="6760" actId="14100"/>
          <ac:spMkLst>
            <pc:docMk/>
            <pc:sldMk cId="2838324921" sldId="285"/>
            <ac:spMk id="3" creationId="{90E7E77D-AAD4-4AC2-8384-5D16A322E0D8}"/>
          </ac:spMkLst>
        </pc:spChg>
        <pc:spChg chg="add mod">
          <ac:chgData name="길 다영" userId="11d3a75bfe554e41" providerId="LiveId" clId="{712FE3EA-81A7-4699-A678-624CDD73D3B5}" dt="2021-06-04T16:04:36.303" v="6935" actId="1076"/>
          <ac:spMkLst>
            <pc:docMk/>
            <pc:sldMk cId="2838324921" sldId="285"/>
            <ac:spMk id="8" creationId="{A55BA73B-D3CB-4BF5-8F4F-33BC5346BFE1}"/>
          </ac:spMkLst>
        </pc:spChg>
        <pc:spChg chg="add del mod">
          <ac:chgData name="길 다영" userId="11d3a75bfe554e41" providerId="LiveId" clId="{712FE3EA-81A7-4699-A678-624CDD73D3B5}" dt="2021-06-04T19:23:03.473" v="10930" actId="478"/>
          <ac:spMkLst>
            <pc:docMk/>
            <pc:sldMk cId="2838324921" sldId="285"/>
            <ac:spMk id="12" creationId="{394133C5-AE81-48FB-BFA5-F1A970709D6B}"/>
          </ac:spMkLst>
        </pc:spChg>
        <pc:spChg chg="add mod">
          <ac:chgData name="길 다영" userId="11d3a75bfe554e41" providerId="LiveId" clId="{712FE3EA-81A7-4699-A678-624CDD73D3B5}" dt="2021-06-03T08:22:15.470" v="6489" actId="20577"/>
          <ac:spMkLst>
            <pc:docMk/>
            <pc:sldMk cId="2838324921" sldId="285"/>
            <ac:spMk id="17" creationId="{6DBBD4D4-9025-4EB1-B882-FD54AF5E55D9}"/>
          </ac:spMkLst>
        </pc:spChg>
        <pc:grpChg chg="del">
          <ac:chgData name="길 다영" userId="11d3a75bfe554e41" providerId="LiveId" clId="{712FE3EA-81A7-4699-A678-624CDD73D3B5}" dt="2021-06-03T08:12:32.776" v="6349" actId="478"/>
          <ac:grpSpMkLst>
            <pc:docMk/>
            <pc:sldMk cId="2838324921" sldId="285"/>
            <ac:grpSpMk id="24" creationId="{F3F4632C-3AD0-4863-A044-6B7539EC7A1B}"/>
          </ac:grpSpMkLst>
        </pc:grpChg>
        <pc:picChg chg="add mod">
          <ac:chgData name="길 다영" userId="11d3a75bfe554e41" providerId="LiveId" clId="{712FE3EA-81A7-4699-A678-624CDD73D3B5}" dt="2021-06-03T08:17:08.293" v="6358" actId="1076"/>
          <ac:picMkLst>
            <pc:docMk/>
            <pc:sldMk cId="2838324921" sldId="285"/>
            <ac:picMk id="2" creationId="{90095E81-00FD-4714-AE4C-4F361705A07E}"/>
          </ac:picMkLst>
        </pc:picChg>
        <pc:picChg chg="add mod">
          <ac:chgData name="길 다영" userId="11d3a75bfe554e41" providerId="LiveId" clId="{712FE3EA-81A7-4699-A678-624CDD73D3B5}" dt="2021-06-03T08:19:43.826" v="6429" actId="1076"/>
          <ac:picMkLst>
            <pc:docMk/>
            <pc:sldMk cId="2838324921" sldId="285"/>
            <ac:picMk id="11" creationId="{8E39E0D0-00BC-4BC0-8CA2-EF57F0D7B976}"/>
          </ac:picMkLst>
        </pc:picChg>
        <pc:picChg chg="add mod">
          <ac:chgData name="길 다영" userId="11d3a75bfe554e41" providerId="LiveId" clId="{712FE3EA-81A7-4699-A678-624CDD73D3B5}" dt="2021-06-03T08:33:51.400" v="6616" actId="1076"/>
          <ac:picMkLst>
            <pc:docMk/>
            <pc:sldMk cId="2838324921" sldId="285"/>
            <ac:picMk id="13" creationId="{905D753E-30AA-4350-BEBF-0C9447010A46}"/>
          </ac:picMkLst>
        </pc:picChg>
        <pc:picChg chg="mod">
          <ac:chgData name="길 다영" userId="11d3a75bfe554e41" providerId="LiveId" clId="{712FE3EA-81A7-4699-A678-624CDD73D3B5}" dt="2021-06-03T08:25:57.906" v="6615" actId="1076"/>
          <ac:picMkLst>
            <pc:docMk/>
            <pc:sldMk cId="2838324921" sldId="285"/>
            <ac:picMk id="19" creationId="{D0E34317-231C-4824-981C-1978ECBE5AF8}"/>
          </ac:picMkLst>
        </pc:picChg>
        <pc:cxnChg chg="add mod">
          <ac:chgData name="길 다영" userId="11d3a75bfe554e41" providerId="LiveId" clId="{712FE3EA-81A7-4699-A678-624CDD73D3B5}" dt="2021-06-04T16:04:39.519" v="6936" actId="14100"/>
          <ac:cxnSpMkLst>
            <pc:docMk/>
            <pc:sldMk cId="2838324921" sldId="285"/>
            <ac:cxnSpMk id="9" creationId="{25C7DEDC-AA19-47D6-8CC2-6AD7646F85FD}"/>
          </ac:cxnSpMkLst>
        </pc:cxnChg>
      </pc:sldChg>
      <pc:sldChg chg="delSp add mod ord">
        <pc:chgData name="길 다영" userId="11d3a75bfe554e41" providerId="LiveId" clId="{712FE3EA-81A7-4699-A678-624CDD73D3B5}" dt="2021-06-04T17:09:23.887" v="9297" actId="478"/>
        <pc:sldMkLst>
          <pc:docMk/>
          <pc:sldMk cId="166342072" sldId="286"/>
        </pc:sldMkLst>
        <pc:spChg chg="del">
          <ac:chgData name="길 다영" userId="11d3a75bfe554e41" providerId="LiveId" clId="{712FE3EA-81A7-4699-A678-624CDD73D3B5}" dt="2021-06-04T17:09:23.887" v="9297" actId="478"/>
          <ac:spMkLst>
            <pc:docMk/>
            <pc:sldMk cId="166342072" sldId="286"/>
            <ac:spMk id="19" creationId="{00000000-0000-0000-0000-000000000000}"/>
          </ac:spMkLst>
        </pc:spChg>
      </pc:sldChg>
      <pc:sldChg chg="addSp delSp modSp add del mod ord">
        <pc:chgData name="길 다영" userId="11d3a75bfe554e41" providerId="LiveId" clId="{712FE3EA-81A7-4699-A678-624CDD73D3B5}" dt="2021-06-04T16:58:26.052" v="8669" actId="47"/>
        <pc:sldMkLst>
          <pc:docMk/>
          <pc:sldMk cId="255506656" sldId="287"/>
        </pc:sldMkLst>
        <pc:spChg chg="mod">
          <ac:chgData name="길 다영" userId="11d3a75bfe554e41" providerId="LiveId" clId="{712FE3EA-81A7-4699-A678-624CDD73D3B5}" dt="2021-06-04T16:55:40.690" v="8633" actId="1076"/>
          <ac:spMkLst>
            <pc:docMk/>
            <pc:sldMk cId="255506656" sldId="287"/>
            <ac:spMk id="3" creationId="{90E7E77D-AAD4-4AC2-8384-5D16A322E0D8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8" creationId="{822D49B6-3289-4B18-A5E6-B2C6C20DA81D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22" creationId="{4CEAE96F-99B9-4A09-8F50-4371680D2C95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24" creationId="{96ECD5EC-AF35-4435-99FB-F3BE268B2878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26" creationId="{EAD874BA-FA11-4798-AC7E-3721DE014A50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27" creationId="{69E4B500-2813-4A74-B654-0C72CAB1578F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29" creationId="{B6BE1985-D93B-4704-8A7C-BA357FA5BEBE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32" creationId="{F36E0AE7-EBEA-44E4-BDB1-338F51BB17EE}"/>
          </ac:spMkLst>
        </pc:spChg>
        <pc:spChg chg="add mod">
          <ac:chgData name="길 다영" userId="11d3a75bfe554e41" providerId="LiveId" clId="{712FE3EA-81A7-4699-A678-624CDD73D3B5}" dt="2021-06-04T16:54:03.606" v="8537" actId="207"/>
          <ac:spMkLst>
            <pc:docMk/>
            <pc:sldMk cId="255506656" sldId="287"/>
            <ac:spMk id="34" creationId="{5F67EE05-2C5A-4FB2-B867-E57C0C6F5CA6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1" creationId="{FA6CF40A-AF70-40E2-9C26-5A3E16412C1A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2" creationId="{F2EDB518-1E29-4C07-89CE-33CE134D54E3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3" creationId="{45F789FB-E9DD-43F7-BEBD-93654C7FFDFD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4" creationId="{3732E10A-CDC8-4651-B3C5-9146FC57532D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5" creationId="{00A083F0-14EE-4D6D-BEB2-2109288F66F3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56" creationId="{D460310C-609B-4434-B853-E318D9159A10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67" creationId="{E1F75D5E-E67F-4124-AECF-C73DD2E83AC8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72" creationId="{4A7A11C8-AB4A-4E3C-9A52-FB3D154E19C3}"/>
          </ac:spMkLst>
        </pc:spChg>
        <pc:spChg chg="del">
          <ac:chgData name="길 다영" userId="11d3a75bfe554e41" providerId="LiveId" clId="{712FE3EA-81A7-4699-A678-624CDD73D3B5}" dt="2021-06-04T16:07:27.247" v="6954" actId="478"/>
          <ac:spMkLst>
            <pc:docMk/>
            <pc:sldMk cId="255506656" sldId="287"/>
            <ac:spMk id="76" creationId="{A2B8E3FC-10FE-401E-8BEC-5BA7FE3583AC}"/>
          </ac:spMkLst>
        </pc:spChg>
        <pc:grpChg chg="del">
          <ac:chgData name="길 다영" userId="11d3a75bfe554e41" providerId="LiveId" clId="{712FE3EA-81A7-4699-A678-624CDD73D3B5}" dt="2021-06-04T16:07:27.247" v="6954" actId="478"/>
          <ac:grpSpMkLst>
            <pc:docMk/>
            <pc:sldMk cId="255506656" sldId="287"/>
            <ac:grpSpMk id="16" creationId="{59752172-CD51-4AE0-A7C3-C133D6E39EDE}"/>
          </ac:grpSpMkLst>
        </pc:grpChg>
        <pc:picChg chg="add mod modCrop">
          <ac:chgData name="길 다영" userId="11d3a75bfe554e41" providerId="LiveId" clId="{712FE3EA-81A7-4699-A678-624CDD73D3B5}" dt="2021-06-04T16:54:09.213" v="8538" actId="14100"/>
          <ac:picMkLst>
            <pc:docMk/>
            <pc:sldMk cId="255506656" sldId="287"/>
            <ac:picMk id="35" creationId="{3DA1F81B-97C1-4759-AA40-4D047BAF93E2}"/>
          </ac:picMkLst>
        </pc:picChg>
        <pc:picChg chg="del">
          <ac:chgData name="길 다영" userId="11d3a75bfe554e41" providerId="LiveId" clId="{712FE3EA-81A7-4699-A678-624CDD73D3B5}" dt="2021-06-04T16:07:27.247" v="6954" actId="478"/>
          <ac:picMkLst>
            <pc:docMk/>
            <pc:sldMk cId="255506656" sldId="287"/>
            <ac:picMk id="41" creationId="{1A5D0171-B5B9-49C0-92F3-9ECBCFCAEA7F}"/>
          </ac:picMkLst>
        </pc:picChg>
        <pc:picChg chg="del">
          <ac:chgData name="길 다영" userId="11d3a75bfe554e41" providerId="LiveId" clId="{712FE3EA-81A7-4699-A678-624CDD73D3B5}" dt="2021-06-04T16:07:27.247" v="6954" actId="478"/>
          <ac:picMkLst>
            <pc:docMk/>
            <pc:sldMk cId="255506656" sldId="287"/>
            <ac:picMk id="42" creationId="{28CCA960-ADE4-4C0F-BF3C-54D80ECB54BC}"/>
          </ac:picMkLst>
        </pc:picChg>
        <pc:picChg chg="del">
          <ac:chgData name="길 다영" userId="11d3a75bfe554e41" providerId="LiveId" clId="{712FE3EA-81A7-4699-A678-624CDD73D3B5}" dt="2021-06-04T16:07:27.247" v="6954" actId="478"/>
          <ac:picMkLst>
            <pc:docMk/>
            <pc:sldMk cId="255506656" sldId="287"/>
            <ac:picMk id="49" creationId="{8189E954-1722-48EB-9364-99AA96699277}"/>
          </ac:picMkLst>
        </pc:picChg>
        <pc:cxnChg chg="del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18" creationId="{F6107BC4-C7D7-4948-BDEF-3970C678026A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23" creationId="{BADC9B76-3F9C-4CBB-A341-1522F3414AA2}"/>
          </ac:cxnSpMkLst>
        </pc:cxnChg>
        <pc:cxnChg chg="del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25" creationId="{4681ECA1-56F8-4B59-AAD1-8CCAE37367DA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61" creationId="{59D069D7-E8BA-413A-9D15-FAAB33DF5B9A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71" creationId="{2CFF69E7-CB84-4A90-9670-8F2F21F47F56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75" creationId="{8A7B7170-12A1-45EF-9EDD-008CF13DEFEB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79" creationId="{73AE5A83-7757-4090-B199-8146C81EC31A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83" creationId="{225FB176-70C2-4338-B12A-997B50D370E3}"/>
          </ac:cxnSpMkLst>
        </pc:cxnChg>
        <pc:cxnChg chg="del mod">
          <ac:chgData name="길 다영" userId="11d3a75bfe554e41" providerId="LiveId" clId="{712FE3EA-81A7-4699-A678-624CDD73D3B5}" dt="2021-06-04T16:07:27.247" v="6954" actId="478"/>
          <ac:cxnSpMkLst>
            <pc:docMk/>
            <pc:sldMk cId="255506656" sldId="287"/>
            <ac:cxnSpMk id="87" creationId="{8E6A3C1D-7C71-4650-969C-E5AED4D6B8A1}"/>
          </ac:cxnSpMkLst>
        </pc:cxnChg>
      </pc:sldChg>
      <pc:sldChg chg="addSp delSp modSp add mod">
        <pc:chgData name="길 다영" userId="11d3a75bfe554e41" providerId="LiveId" clId="{712FE3EA-81A7-4699-A678-624CDD73D3B5}" dt="2021-06-04T17:42:45.278" v="10422"/>
        <pc:sldMkLst>
          <pc:docMk/>
          <pc:sldMk cId="93554265" sldId="288"/>
        </pc:sldMkLst>
        <pc:spChg chg="mod">
          <ac:chgData name="길 다영" userId="11d3a75bfe554e41" providerId="LiveId" clId="{712FE3EA-81A7-4699-A678-624CDD73D3B5}" dt="2021-06-04T17:42:45.278" v="10422"/>
          <ac:spMkLst>
            <pc:docMk/>
            <pc:sldMk cId="93554265" sldId="288"/>
            <ac:spMk id="3" creationId="{90E7E77D-AAD4-4AC2-8384-5D16A322E0D8}"/>
          </ac:spMkLst>
        </pc:spChg>
        <pc:spChg chg="add del mod">
          <ac:chgData name="길 다영" userId="11d3a75bfe554e41" providerId="LiveId" clId="{712FE3EA-81A7-4699-A678-624CDD73D3B5}" dt="2021-06-04T16:12:30.018" v="7142" actId="478"/>
          <ac:spMkLst>
            <pc:docMk/>
            <pc:sldMk cId="93554265" sldId="288"/>
            <ac:spMk id="6" creationId="{AD29FB4C-6A4A-4527-8D9C-78452626DD6D}"/>
          </ac:spMkLst>
        </pc:spChg>
        <pc:spChg chg="add mod">
          <ac:chgData name="길 다영" userId="11d3a75bfe554e41" providerId="LiveId" clId="{712FE3EA-81A7-4699-A678-624CDD73D3B5}" dt="2021-06-04T16:48:01.481" v="8448" actId="14100"/>
          <ac:spMkLst>
            <pc:docMk/>
            <pc:sldMk cId="93554265" sldId="288"/>
            <ac:spMk id="9" creationId="{8FE711DE-3B31-4B29-A53B-74842A204D8F}"/>
          </ac:spMkLst>
        </pc:spChg>
        <pc:spChg chg="add del mod">
          <ac:chgData name="길 다영" userId="11d3a75bfe554e41" providerId="LiveId" clId="{712FE3EA-81A7-4699-A678-624CDD73D3B5}" dt="2021-06-04T16:39:52.539" v="8399" actId="478"/>
          <ac:spMkLst>
            <pc:docMk/>
            <pc:sldMk cId="93554265" sldId="288"/>
            <ac:spMk id="10" creationId="{886EF6E6-4839-4AED-B3EB-2331C2845054}"/>
          </ac:spMkLst>
        </pc:spChg>
        <pc:spChg chg="add mod">
          <ac:chgData name="길 다영" userId="11d3a75bfe554e41" providerId="LiveId" clId="{712FE3EA-81A7-4699-A678-624CDD73D3B5}" dt="2021-06-04T16:37:50.907" v="8345" actId="1076"/>
          <ac:spMkLst>
            <pc:docMk/>
            <pc:sldMk cId="93554265" sldId="288"/>
            <ac:spMk id="14" creationId="{B64309A2-03AF-42B1-A9CA-D0D36DEE781C}"/>
          </ac:spMkLst>
        </pc:spChg>
        <pc:spChg chg="add del mod">
          <ac:chgData name="길 다영" userId="11d3a75bfe554e41" providerId="LiveId" clId="{712FE3EA-81A7-4699-A678-624CDD73D3B5}" dt="2021-06-04T16:39:51.600" v="8398" actId="478"/>
          <ac:spMkLst>
            <pc:docMk/>
            <pc:sldMk cId="93554265" sldId="288"/>
            <ac:spMk id="15" creationId="{719F66EB-F257-4669-9000-66DA823F89ED}"/>
          </ac:spMkLst>
        </pc:spChg>
        <pc:spChg chg="add mod">
          <ac:chgData name="길 다영" userId="11d3a75bfe554e41" providerId="LiveId" clId="{712FE3EA-81A7-4699-A678-624CDD73D3B5}" dt="2021-06-04T16:37:58.839" v="8346" actId="1076"/>
          <ac:spMkLst>
            <pc:docMk/>
            <pc:sldMk cId="93554265" sldId="288"/>
            <ac:spMk id="18" creationId="{B5B36302-5791-461A-AA10-C2497C32BAA1}"/>
          </ac:spMkLst>
        </pc:spChg>
        <pc:spChg chg="add mod">
          <ac:chgData name="길 다영" userId="11d3a75bfe554e41" providerId="LiveId" clId="{712FE3EA-81A7-4699-A678-624CDD73D3B5}" dt="2021-06-04T16:25:39.947" v="7884" actId="207"/>
          <ac:spMkLst>
            <pc:docMk/>
            <pc:sldMk cId="93554265" sldId="288"/>
            <ac:spMk id="22" creationId="{5F273B74-E3BD-4F5E-BBB8-3933AA6B3ED4}"/>
          </ac:spMkLst>
        </pc:spChg>
        <pc:spChg chg="add mod">
          <ac:chgData name="길 다영" userId="11d3a75bfe554e41" providerId="LiveId" clId="{712FE3EA-81A7-4699-A678-624CDD73D3B5}" dt="2021-06-04T16:26:13.229" v="7905" actId="207"/>
          <ac:spMkLst>
            <pc:docMk/>
            <pc:sldMk cId="93554265" sldId="288"/>
            <ac:spMk id="24" creationId="{92434425-6D22-419B-B877-1D2BD8DBC590}"/>
          </ac:spMkLst>
        </pc:spChg>
        <pc:spChg chg="add mod">
          <ac:chgData name="길 다영" userId="11d3a75bfe554e41" providerId="LiveId" clId="{712FE3EA-81A7-4699-A678-624CDD73D3B5}" dt="2021-06-04T16:39:12.867" v="8393" actId="1038"/>
          <ac:spMkLst>
            <pc:docMk/>
            <pc:sldMk cId="93554265" sldId="288"/>
            <ac:spMk id="31" creationId="{4796222F-02CB-4FE8-A51B-8E4B39816007}"/>
          </ac:spMkLst>
        </pc:spChg>
        <pc:spChg chg="add mod ord">
          <ac:chgData name="길 다영" userId="11d3a75bfe554e41" providerId="LiveId" clId="{712FE3EA-81A7-4699-A678-624CDD73D3B5}" dt="2021-06-04T16:39:08.332" v="8391" actId="14100"/>
          <ac:spMkLst>
            <pc:docMk/>
            <pc:sldMk cId="93554265" sldId="288"/>
            <ac:spMk id="32" creationId="{04055E6B-C7C6-4974-B6E5-85BE96BE4ECC}"/>
          </ac:spMkLst>
        </pc:spChg>
        <pc:spChg chg="del">
          <ac:chgData name="길 다영" userId="11d3a75bfe554e41" providerId="LiveId" clId="{712FE3EA-81A7-4699-A678-624CDD73D3B5}" dt="2021-06-04T16:10:17.237" v="7049" actId="478"/>
          <ac:spMkLst>
            <pc:docMk/>
            <pc:sldMk cId="93554265" sldId="288"/>
            <ac:spMk id="34" creationId="{5F67EE05-2C5A-4FB2-B867-E57C0C6F5CA6}"/>
          </ac:spMkLst>
        </pc:spChg>
        <pc:spChg chg="add mod">
          <ac:chgData name="길 다영" userId="11d3a75bfe554e41" providerId="LiveId" clId="{712FE3EA-81A7-4699-A678-624CDD73D3B5}" dt="2021-06-04T16:31:51.220" v="8072" actId="207"/>
          <ac:spMkLst>
            <pc:docMk/>
            <pc:sldMk cId="93554265" sldId="288"/>
            <ac:spMk id="36" creationId="{C81657ED-6A8C-4388-94A2-1D0B0220CF68}"/>
          </ac:spMkLst>
        </pc:spChg>
        <pc:spChg chg="add del mod">
          <ac:chgData name="길 다영" userId="11d3a75bfe554e41" providerId="LiveId" clId="{712FE3EA-81A7-4699-A678-624CDD73D3B5}" dt="2021-06-04T16:39:53.919" v="8401" actId="478"/>
          <ac:spMkLst>
            <pc:docMk/>
            <pc:sldMk cId="93554265" sldId="288"/>
            <ac:spMk id="37" creationId="{758CC888-9C11-4957-B594-EE7E1EE90FBA}"/>
          </ac:spMkLst>
        </pc:spChg>
        <pc:spChg chg="add del mod">
          <ac:chgData name="길 다영" userId="11d3a75bfe554e41" providerId="LiveId" clId="{712FE3EA-81A7-4699-A678-624CDD73D3B5}" dt="2021-06-04T16:39:55.233" v="8402" actId="478"/>
          <ac:spMkLst>
            <pc:docMk/>
            <pc:sldMk cId="93554265" sldId="288"/>
            <ac:spMk id="38" creationId="{277D2127-EB97-4DB0-820F-810CD882CA0B}"/>
          </ac:spMkLst>
        </pc:spChg>
        <pc:spChg chg="add mod">
          <ac:chgData name="길 다영" userId="11d3a75bfe554e41" providerId="LiveId" clId="{712FE3EA-81A7-4699-A678-624CDD73D3B5}" dt="2021-06-04T16:32:11.254" v="8114" actId="207"/>
          <ac:spMkLst>
            <pc:docMk/>
            <pc:sldMk cId="93554265" sldId="288"/>
            <ac:spMk id="39" creationId="{5C01678F-8840-4734-BEAE-84F6A63DE69B}"/>
          </ac:spMkLst>
        </pc:spChg>
        <pc:spChg chg="add mod">
          <ac:chgData name="길 다영" userId="11d3a75bfe554e41" providerId="LiveId" clId="{712FE3EA-81A7-4699-A678-624CDD73D3B5}" dt="2021-06-04T16:33:17.242" v="8150" actId="1038"/>
          <ac:spMkLst>
            <pc:docMk/>
            <pc:sldMk cId="93554265" sldId="288"/>
            <ac:spMk id="41" creationId="{F6F0F680-E21A-4CD5-B99E-7BFC40B87C27}"/>
          </ac:spMkLst>
        </pc:spChg>
        <pc:spChg chg="add mod">
          <ac:chgData name="길 다영" userId="11d3a75bfe554e41" providerId="LiveId" clId="{712FE3EA-81A7-4699-A678-624CDD73D3B5}" dt="2021-06-04T16:33:56.475" v="8165" actId="1076"/>
          <ac:spMkLst>
            <pc:docMk/>
            <pc:sldMk cId="93554265" sldId="288"/>
            <ac:spMk id="46" creationId="{126ABC99-7150-4A31-823E-382071B55824}"/>
          </ac:spMkLst>
        </pc:spChg>
        <pc:spChg chg="add mod">
          <ac:chgData name="길 다영" userId="11d3a75bfe554e41" providerId="LiveId" clId="{712FE3EA-81A7-4699-A678-624CDD73D3B5}" dt="2021-06-04T16:35:02.540" v="8200" actId="207"/>
          <ac:spMkLst>
            <pc:docMk/>
            <pc:sldMk cId="93554265" sldId="288"/>
            <ac:spMk id="48" creationId="{77BC4428-11D4-439A-B6C7-4BD0D53D8E7F}"/>
          </ac:spMkLst>
        </pc:spChg>
        <pc:spChg chg="add del mod">
          <ac:chgData name="길 다영" userId="11d3a75bfe554e41" providerId="LiveId" clId="{712FE3EA-81A7-4699-A678-624CDD73D3B5}" dt="2021-06-04T16:39:53.246" v="8400" actId="478"/>
          <ac:spMkLst>
            <pc:docMk/>
            <pc:sldMk cId="93554265" sldId="288"/>
            <ac:spMk id="49" creationId="{6E6A82F0-AF50-46BB-8367-32919EA9779E}"/>
          </ac:spMkLst>
        </pc:spChg>
        <pc:spChg chg="add mod">
          <ac:chgData name="길 다영" userId="11d3a75bfe554e41" providerId="LiveId" clId="{712FE3EA-81A7-4699-A678-624CDD73D3B5}" dt="2021-06-04T16:35:49.599" v="8219" actId="1037"/>
          <ac:spMkLst>
            <pc:docMk/>
            <pc:sldMk cId="93554265" sldId="288"/>
            <ac:spMk id="51" creationId="{8F48E1B5-F9C3-494B-ADCA-00A9C6F05A9E}"/>
          </ac:spMkLst>
        </pc:spChg>
        <pc:spChg chg="add mod">
          <ac:chgData name="길 다영" userId="11d3a75bfe554e41" providerId="LiveId" clId="{712FE3EA-81A7-4699-A678-624CDD73D3B5}" dt="2021-06-04T16:38:26.705" v="8362" actId="14100"/>
          <ac:spMkLst>
            <pc:docMk/>
            <pc:sldMk cId="93554265" sldId="288"/>
            <ac:spMk id="56" creationId="{4AB0A8DD-7DAD-4E04-AEF7-D59814A013D7}"/>
          </ac:spMkLst>
        </pc:spChg>
        <pc:spChg chg="add mod">
          <ac:chgData name="길 다영" userId="11d3a75bfe554e41" providerId="LiveId" clId="{712FE3EA-81A7-4699-A678-624CDD73D3B5}" dt="2021-06-04T16:39:03.719" v="8389" actId="14100"/>
          <ac:spMkLst>
            <pc:docMk/>
            <pc:sldMk cId="93554265" sldId="288"/>
            <ac:spMk id="57" creationId="{3F86C18D-E0BA-441B-8DC2-05982F00F250}"/>
          </ac:spMkLst>
        </pc:spChg>
        <pc:spChg chg="add mod">
          <ac:chgData name="길 다영" userId="11d3a75bfe554e41" providerId="LiveId" clId="{712FE3EA-81A7-4699-A678-624CDD73D3B5}" dt="2021-06-04T16:39:05.946" v="8390" actId="14100"/>
          <ac:spMkLst>
            <pc:docMk/>
            <pc:sldMk cId="93554265" sldId="288"/>
            <ac:spMk id="58" creationId="{B95FF89A-A9C0-432B-99A9-3CD9FA81A519}"/>
          </ac:spMkLst>
        </pc:spChg>
        <pc:spChg chg="add mod">
          <ac:chgData name="길 다영" userId="11d3a75bfe554e41" providerId="LiveId" clId="{712FE3EA-81A7-4699-A678-624CDD73D3B5}" dt="2021-06-04T16:49:21.588" v="8460" actId="207"/>
          <ac:spMkLst>
            <pc:docMk/>
            <pc:sldMk cId="93554265" sldId="288"/>
            <ac:spMk id="60" creationId="{3CF15E65-47DD-4B25-B9E7-1A9DB663E3C9}"/>
          </ac:spMkLst>
        </pc:spChg>
        <pc:spChg chg="add mod">
          <ac:chgData name="길 다영" userId="11d3a75bfe554e41" providerId="LiveId" clId="{712FE3EA-81A7-4699-A678-624CDD73D3B5}" dt="2021-06-04T16:49:21.588" v="8460" actId="207"/>
          <ac:spMkLst>
            <pc:docMk/>
            <pc:sldMk cId="93554265" sldId="288"/>
            <ac:spMk id="61" creationId="{866FBA32-768D-4D1D-AAE2-40BB7AF5FAB3}"/>
          </ac:spMkLst>
        </pc:spChg>
        <pc:grpChg chg="add mod">
          <ac:chgData name="길 다영" userId="11d3a75bfe554e41" providerId="LiveId" clId="{712FE3EA-81A7-4699-A678-624CDD73D3B5}" dt="2021-06-04T16:49:21.588" v="8460" actId="207"/>
          <ac:grpSpMkLst>
            <pc:docMk/>
            <pc:sldMk cId="93554265" sldId="288"/>
            <ac:grpSpMk id="62" creationId="{1F72A26F-2B2F-4B7A-BDDF-FCC19AA049CD}"/>
          </ac:grpSpMkLst>
        </pc:grpChg>
        <pc:picChg chg="add mod modCrop">
          <ac:chgData name="길 다영" userId="11d3a75bfe554e41" providerId="LiveId" clId="{712FE3EA-81A7-4699-A678-624CDD73D3B5}" dt="2021-06-04T16:12:51.295" v="7146" actId="1076"/>
          <ac:picMkLst>
            <pc:docMk/>
            <pc:sldMk cId="93554265" sldId="288"/>
            <ac:picMk id="4" creationId="{62129EB8-23EB-412A-A297-86B5C915F275}"/>
          </ac:picMkLst>
        </pc:picChg>
        <pc:picChg chg="add del mod">
          <ac:chgData name="길 다영" userId="11d3a75bfe554e41" providerId="LiveId" clId="{712FE3EA-81A7-4699-A678-624CDD73D3B5}" dt="2021-06-04T16:10:36.304" v="7051" actId="478"/>
          <ac:picMkLst>
            <pc:docMk/>
            <pc:sldMk cId="93554265" sldId="288"/>
            <ac:picMk id="5" creationId="{332B8FD3-43CE-4389-9D69-CECA198A00F5}"/>
          </ac:picMkLst>
        </pc:picChg>
        <pc:picChg chg="add mod modCrop">
          <ac:chgData name="길 다영" userId="11d3a75bfe554e41" providerId="LiveId" clId="{712FE3EA-81A7-4699-A678-624CDD73D3B5}" dt="2021-06-04T16:20:26.840" v="7639" actId="1076"/>
          <ac:picMkLst>
            <pc:docMk/>
            <pc:sldMk cId="93554265" sldId="288"/>
            <ac:picMk id="12" creationId="{815FF883-D293-493A-9C7E-68FBB0AF79FB}"/>
          </ac:picMkLst>
        </pc:picChg>
        <pc:picChg chg="del">
          <ac:chgData name="길 다영" userId="11d3a75bfe554e41" providerId="LiveId" clId="{712FE3EA-81A7-4699-A678-624CDD73D3B5}" dt="2021-06-04T16:10:02.861" v="7046" actId="478"/>
          <ac:picMkLst>
            <pc:docMk/>
            <pc:sldMk cId="93554265" sldId="288"/>
            <ac:picMk id="35" creationId="{3DA1F81B-97C1-4759-AA40-4D047BAF93E2}"/>
          </ac:picMkLst>
        </pc:picChg>
        <pc:picChg chg="add mod ord">
          <ac:chgData name="길 다영" userId="11d3a75bfe554e41" providerId="LiveId" clId="{712FE3EA-81A7-4699-A678-624CDD73D3B5}" dt="2021-06-04T16:52:44.667" v="8523" actId="1076"/>
          <ac:picMkLst>
            <pc:docMk/>
            <pc:sldMk cId="93554265" sldId="288"/>
            <ac:picMk id="64" creationId="{74A9226F-A193-4FB5-86F7-51BB317D5C0B}"/>
          </ac:picMkLst>
        </pc:picChg>
        <pc:picChg chg="add mod">
          <ac:chgData name="길 다영" userId="11d3a75bfe554e41" providerId="LiveId" clId="{712FE3EA-81A7-4699-A678-624CDD73D3B5}" dt="2021-06-04T16:48:08.813" v="8452" actId="1076"/>
          <ac:picMkLst>
            <pc:docMk/>
            <pc:sldMk cId="93554265" sldId="288"/>
            <ac:picMk id="66" creationId="{06E5C68C-2D18-45A0-ABCF-BE885CE2B339}"/>
          </ac:picMkLst>
        </pc:picChg>
        <pc:picChg chg="add del">
          <ac:chgData name="길 다영" userId="11d3a75bfe554e41" providerId="LiveId" clId="{712FE3EA-81A7-4699-A678-624CDD73D3B5}" dt="2021-06-04T16:53:31.150" v="8525" actId="21"/>
          <ac:picMkLst>
            <pc:docMk/>
            <pc:sldMk cId="93554265" sldId="288"/>
            <ac:picMk id="68" creationId="{F55E136A-C3D9-4D36-8850-DF30E805FB3C}"/>
          </ac:picMkLst>
        </pc:picChg>
        <pc:cxnChg chg="add del mod">
          <ac:chgData name="길 다영" userId="11d3a75bfe554e41" providerId="LiveId" clId="{712FE3EA-81A7-4699-A678-624CDD73D3B5}" dt="2021-06-04T16:39:29.745" v="8396" actId="478"/>
          <ac:cxnSpMkLst>
            <pc:docMk/>
            <pc:sldMk cId="93554265" sldId="288"/>
            <ac:cxnSpMk id="11" creationId="{82BBDC1B-D21D-4DEB-A9D0-CC9012DBDD11}"/>
          </ac:cxnSpMkLst>
        </pc:cxnChg>
        <pc:cxnChg chg="add del mod">
          <ac:chgData name="길 다영" userId="11d3a75bfe554e41" providerId="LiveId" clId="{712FE3EA-81A7-4699-A678-624CDD73D3B5}" dt="2021-06-04T16:39:50.331" v="8397" actId="478"/>
          <ac:cxnSpMkLst>
            <pc:docMk/>
            <pc:sldMk cId="93554265" sldId="288"/>
            <ac:cxnSpMk id="16" creationId="{8E234A73-8BDD-479E-B47C-5933753DB385}"/>
          </ac:cxnSpMkLst>
        </pc:cxnChg>
        <pc:cxnChg chg="add mod">
          <ac:chgData name="길 다영" userId="11d3a75bfe554e41" providerId="LiveId" clId="{712FE3EA-81A7-4699-A678-624CDD73D3B5}" dt="2021-06-04T16:37:58.839" v="8346" actId="1076"/>
          <ac:cxnSpMkLst>
            <pc:docMk/>
            <pc:sldMk cId="93554265" sldId="288"/>
            <ac:cxnSpMk id="19" creationId="{68548F34-D08F-4301-9681-3391433D8DD8}"/>
          </ac:cxnSpMkLst>
        </pc:cxnChg>
        <pc:cxnChg chg="add mod">
          <ac:chgData name="길 다영" userId="11d3a75bfe554e41" providerId="LiveId" clId="{712FE3EA-81A7-4699-A678-624CDD73D3B5}" dt="2021-06-04T16:26:07.157" v="7904" actId="208"/>
          <ac:cxnSpMkLst>
            <pc:docMk/>
            <pc:sldMk cId="93554265" sldId="288"/>
            <ac:cxnSpMk id="23" creationId="{4484CC23-AB1A-4DBB-8F2A-553696EE6E97}"/>
          </ac:cxnSpMkLst>
        </pc:cxnChg>
        <pc:cxnChg chg="add mod">
          <ac:chgData name="길 다영" userId="11d3a75bfe554e41" providerId="LiveId" clId="{712FE3EA-81A7-4699-A678-624CDD73D3B5}" dt="2021-06-04T16:33:21.622" v="8151" actId="14100"/>
          <ac:cxnSpMkLst>
            <pc:docMk/>
            <pc:sldMk cId="93554265" sldId="288"/>
            <ac:cxnSpMk id="40" creationId="{4EEC81A4-EB84-40EC-9EC7-7ECBB45251AC}"/>
          </ac:cxnSpMkLst>
        </pc:cxnChg>
        <pc:cxnChg chg="add mod">
          <ac:chgData name="길 다영" userId="11d3a75bfe554e41" providerId="LiveId" clId="{712FE3EA-81A7-4699-A678-624CDD73D3B5}" dt="2021-06-04T16:34:00.045" v="8166" actId="208"/>
          <ac:cxnSpMkLst>
            <pc:docMk/>
            <pc:sldMk cId="93554265" sldId="288"/>
            <ac:cxnSpMk id="45" creationId="{29C7BFF3-DCF4-406F-9097-4D3A78A73E4A}"/>
          </ac:cxnSpMkLst>
        </pc:cxnChg>
        <pc:cxnChg chg="add mod">
          <ac:chgData name="길 다영" userId="11d3a75bfe554e41" providerId="LiveId" clId="{712FE3EA-81A7-4699-A678-624CDD73D3B5}" dt="2021-06-04T16:35:49.599" v="8219" actId="1037"/>
          <ac:cxnSpMkLst>
            <pc:docMk/>
            <pc:sldMk cId="93554265" sldId="288"/>
            <ac:cxnSpMk id="50" creationId="{88DBBEDA-D0D2-4703-AA75-A00423571EBB}"/>
          </ac:cxnSpMkLst>
        </pc:cxnChg>
      </pc:sldChg>
      <pc:sldChg chg="addSp delSp modSp add mod">
        <pc:chgData name="길 다영" userId="11d3a75bfe554e41" providerId="LiveId" clId="{712FE3EA-81A7-4699-A678-624CDD73D3B5}" dt="2021-06-04T17:42:57.063" v="10428" actId="1076"/>
        <pc:sldMkLst>
          <pc:docMk/>
          <pc:sldMk cId="639520032" sldId="289"/>
        </pc:sldMkLst>
        <pc:spChg chg="mod">
          <ac:chgData name="길 다영" userId="11d3a75bfe554e41" providerId="LiveId" clId="{712FE3EA-81A7-4699-A678-624CDD73D3B5}" dt="2021-06-04T17:42:55.249" v="10427"/>
          <ac:spMkLst>
            <pc:docMk/>
            <pc:sldMk cId="639520032" sldId="289"/>
            <ac:spMk id="3" creationId="{90E7E77D-AAD4-4AC2-8384-5D16A322E0D8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9" creationId="{8FE711DE-3B31-4B29-A53B-74842A204D8F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14" creationId="{B64309A2-03AF-42B1-A9CA-D0D36DEE781C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18" creationId="{B5B36302-5791-461A-AA10-C2497C32BAA1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22" creationId="{5F273B74-E3BD-4F5E-BBB8-3933AA6B3ED4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24" creationId="{92434425-6D22-419B-B877-1D2BD8DBC590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31" creationId="{4796222F-02CB-4FE8-A51B-8E4B39816007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32" creationId="{04055E6B-C7C6-4974-B6E5-85BE96BE4ECC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36" creationId="{C81657ED-6A8C-4388-94A2-1D0B0220CF68}"/>
          </ac:spMkLst>
        </pc:spChg>
        <pc:spChg chg="add del mod">
          <ac:chgData name="길 다영" userId="11d3a75bfe554e41" providerId="LiveId" clId="{712FE3EA-81A7-4699-A678-624CDD73D3B5}" dt="2021-06-04T16:54:40.074" v="8597" actId="478"/>
          <ac:spMkLst>
            <pc:docMk/>
            <pc:sldMk cId="639520032" sldId="289"/>
            <ac:spMk id="37" creationId="{E7214A1C-ABE9-498F-99E9-B6B4FD519A79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39" creationId="{5C01678F-8840-4734-BEAE-84F6A63DE69B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41" creationId="{F6F0F680-E21A-4CD5-B99E-7BFC40B87C27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46" creationId="{126ABC99-7150-4A31-823E-382071B55824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48" creationId="{77BC4428-11D4-439A-B6C7-4BD0D53D8E7F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51" creationId="{8F48E1B5-F9C3-494B-ADCA-00A9C6F05A9E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56" creationId="{4AB0A8DD-7DAD-4E04-AEF7-D59814A013D7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57" creationId="{3F86C18D-E0BA-441B-8DC2-05982F00F250}"/>
          </ac:spMkLst>
        </pc:spChg>
        <pc:spChg chg="del">
          <ac:chgData name="길 다영" userId="11d3a75bfe554e41" providerId="LiveId" clId="{712FE3EA-81A7-4699-A678-624CDD73D3B5}" dt="2021-06-04T16:51:15.748" v="8509" actId="478"/>
          <ac:spMkLst>
            <pc:docMk/>
            <pc:sldMk cId="639520032" sldId="289"/>
            <ac:spMk id="58" creationId="{B95FF89A-A9C0-432B-99A9-3CD9FA81A519}"/>
          </ac:spMkLst>
        </pc:spChg>
        <pc:grpChg chg="mod">
          <ac:chgData name="길 다영" userId="11d3a75bfe554e41" providerId="LiveId" clId="{712FE3EA-81A7-4699-A678-624CDD73D3B5}" dt="2021-06-04T16:53:36.362" v="8529" actId="1076"/>
          <ac:grpSpMkLst>
            <pc:docMk/>
            <pc:sldMk cId="639520032" sldId="289"/>
            <ac:grpSpMk id="62" creationId="{1F72A26F-2B2F-4B7A-BDDF-FCC19AA049CD}"/>
          </ac:grpSpMkLst>
        </pc:grpChg>
        <pc:picChg chg="del">
          <ac:chgData name="길 다영" userId="11d3a75bfe554e41" providerId="LiveId" clId="{712FE3EA-81A7-4699-A678-624CDD73D3B5}" dt="2021-06-04T16:51:15.748" v="8509" actId="478"/>
          <ac:picMkLst>
            <pc:docMk/>
            <pc:sldMk cId="639520032" sldId="289"/>
            <ac:picMk id="4" creationId="{62129EB8-23EB-412A-A297-86B5C915F275}"/>
          </ac:picMkLst>
        </pc:picChg>
        <pc:picChg chg="add mod modCrop">
          <ac:chgData name="길 다영" userId="11d3a75bfe554e41" providerId="LiveId" clId="{712FE3EA-81A7-4699-A678-624CDD73D3B5}" dt="2021-06-04T17:42:57.063" v="10428" actId="1076"/>
          <ac:picMkLst>
            <pc:docMk/>
            <pc:sldMk cId="639520032" sldId="289"/>
            <ac:picMk id="5" creationId="{D5A7FD4A-43E8-4311-A5B3-58446A934C2E}"/>
          </ac:picMkLst>
        </pc:picChg>
        <pc:picChg chg="add mod">
          <ac:chgData name="길 다영" userId="11d3a75bfe554e41" providerId="LiveId" clId="{712FE3EA-81A7-4699-A678-624CDD73D3B5}" dt="2021-06-04T16:53:38.691" v="8530" actId="1076"/>
          <ac:picMkLst>
            <pc:docMk/>
            <pc:sldMk cId="639520032" sldId="289"/>
            <ac:picMk id="7" creationId="{25D5340F-A77A-45C8-8418-872B86F6164B}"/>
          </ac:picMkLst>
        </pc:picChg>
        <pc:picChg chg="del">
          <ac:chgData name="길 다영" userId="11d3a75bfe554e41" providerId="LiveId" clId="{712FE3EA-81A7-4699-A678-624CDD73D3B5}" dt="2021-06-04T16:51:15.748" v="8509" actId="478"/>
          <ac:picMkLst>
            <pc:docMk/>
            <pc:sldMk cId="639520032" sldId="289"/>
            <ac:picMk id="12" creationId="{815FF883-D293-493A-9C7E-68FBB0AF79FB}"/>
          </ac:picMkLst>
        </pc:picChg>
        <pc:picChg chg="add mod">
          <ac:chgData name="길 다영" userId="11d3a75bfe554e41" providerId="LiveId" clId="{712FE3EA-81A7-4699-A678-624CDD73D3B5}" dt="2021-06-04T16:53:43.573" v="8532" actId="14100"/>
          <ac:picMkLst>
            <pc:docMk/>
            <pc:sldMk cId="639520032" sldId="289"/>
            <ac:picMk id="35" creationId="{A54666DE-61E9-48C2-9196-2729D1E73DED}"/>
          </ac:picMkLst>
        </pc:picChg>
        <pc:picChg chg="del">
          <ac:chgData name="길 다영" userId="11d3a75bfe554e41" providerId="LiveId" clId="{712FE3EA-81A7-4699-A678-624CDD73D3B5}" dt="2021-06-04T16:51:13.966" v="8508" actId="478"/>
          <ac:picMkLst>
            <pc:docMk/>
            <pc:sldMk cId="639520032" sldId="289"/>
            <ac:picMk id="64" creationId="{74A9226F-A193-4FB5-86F7-51BB317D5C0B}"/>
          </ac:picMkLst>
        </pc:picChg>
        <pc:picChg chg="del">
          <ac:chgData name="길 다영" userId="11d3a75bfe554e41" providerId="LiveId" clId="{712FE3EA-81A7-4699-A678-624CDD73D3B5}" dt="2021-06-04T16:51:13.086" v="8507" actId="478"/>
          <ac:picMkLst>
            <pc:docMk/>
            <pc:sldMk cId="639520032" sldId="289"/>
            <ac:picMk id="66" creationId="{06E5C68C-2D18-45A0-ABCF-BE885CE2B339}"/>
          </ac:picMkLst>
        </pc:picChg>
        <pc:cxnChg chg="del">
          <ac:chgData name="길 다영" userId="11d3a75bfe554e41" providerId="LiveId" clId="{712FE3EA-81A7-4699-A678-624CDD73D3B5}" dt="2021-06-04T16:51:15.748" v="8509" actId="478"/>
          <ac:cxnSpMkLst>
            <pc:docMk/>
            <pc:sldMk cId="639520032" sldId="289"/>
            <ac:cxnSpMk id="19" creationId="{68548F34-D08F-4301-9681-3391433D8DD8}"/>
          </ac:cxnSpMkLst>
        </pc:cxnChg>
        <pc:cxnChg chg="del mod">
          <ac:chgData name="길 다영" userId="11d3a75bfe554e41" providerId="LiveId" clId="{712FE3EA-81A7-4699-A678-624CDD73D3B5}" dt="2021-06-04T16:51:15.748" v="8509" actId="478"/>
          <ac:cxnSpMkLst>
            <pc:docMk/>
            <pc:sldMk cId="639520032" sldId="289"/>
            <ac:cxnSpMk id="23" creationId="{4484CC23-AB1A-4DBB-8F2A-553696EE6E97}"/>
          </ac:cxnSpMkLst>
        </pc:cxnChg>
        <pc:cxnChg chg="del mod">
          <ac:chgData name="길 다영" userId="11d3a75bfe554e41" providerId="LiveId" clId="{712FE3EA-81A7-4699-A678-624CDD73D3B5}" dt="2021-06-04T16:51:15.748" v="8509" actId="478"/>
          <ac:cxnSpMkLst>
            <pc:docMk/>
            <pc:sldMk cId="639520032" sldId="289"/>
            <ac:cxnSpMk id="40" creationId="{4EEC81A4-EB84-40EC-9EC7-7ECBB45251AC}"/>
          </ac:cxnSpMkLst>
        </pc:cxnChg>
        <pc:cxnChg chg="del">
          <ac:chgData name="길 다영" userId="11d3a75bfe554e41" providerId="LiveId" clId="{712FE3EA-81A7-4699-A678-624CDD73D3B5}" dt="2021-06-04T16:51:15.748" v="8509" actId="478"/>
          <ac:cxnSpMkLst>
            <pc:docMk/>
            <pc:sldMk cId="639520032" sldId="289"/>
            <ac:cxnSpMk id="45" creationId="{29C7BFF3-DCF4-406F-9097-4D3A78A73E4A}"/>
          </ac:cxnSpMkLst>
        </pc:cxnChg>
        <pc:cxnChg chg="del mod">
          <ac:chgData name="길 다영" userId="11d3a75bfe554e41" providerId="LiveId" clId="{712FE3EA-81A7-4699-A678-624CDD73D3B5}" dt="2021-06-04T16:51:15.748" v="8509" actId="478"/>
          <ac:cxnSpMkLst>
            <pc:docMk/>
            <pc:sldMk cId="639520032" sldId="289"/>
            <ac:cxnSpMk id="50" creationId="{88DBBEDA-D0D2-4703-AA75-A00423571EBB}"/>
          </ac:cxnSpMkLst>
        </pc:cxnChg>
      </pc:sldChg>
      <pc:sldChg chg="addSp delSp modSp add del mod">
        <pc:chgData name="길 다영" userId="11d3a75bfe554e41" providerId="LiveId" clId="{712FE3EA-81A7-4699-A678-624CDD73D3B5}" dt="2021-06-04T17:43:23.851" v="10434" actId="47"/>
        <pc:sldMkLst>
          <pc:docMk/>
          <pc:sldMk cId="119099252" sldId="290"/>
        </pc:sldMkLst>
        <pc:spChg chg="mod ord">
          <ac:chgData name="길 다영" userId="11d3a75bfe554e41" providerId="LiveId" clId="{712FE3EA-81A7-4699-A678-624CDD73D3B5}" dt="2021-06-04T17:43:07.378" v="10433"/>
          <ac:spMkLst>
            <pc:docMk/>
            <pc:sldMk cId="119099252" sldId="290"/>
            <ac:spMk id="3" creationId="{90E7E77D-AAD4-4AC2-8384-5D16A322E0D8}"/>
          </ac:spMkLst>
        </pc:spChg>
        <pc:spChg chg="add mod">
          <ac:chgData name="길 다영" userId="11d3a75bfe554e41" providerId="LiveId" clId="{712FE3EA-81A7-4699-A678-624CDD73D3B5}" dt="2021-06-04T17:06:50.346" v="9253" actId="1076"/>
          <ac:spMkLst>
            <pc:docMk/>
            <pc:sldMk cId="119099252" sldId="290"/>
            <ac:spMk id="10" creationId="{73D03ADF-2968-4CEF-A12A-FE24095EF8D7}"/>
          </ac:spMkLst>
        </pc:spChg>
        <pc:spChg chg="add mod">
          <ac:chgData name="길 다영" userId="11d3a75bfe554e41" providerId="LiveId" clId="{712FE3EA-81A7-4699-A678-624CDD73D3B5}" dt="2021-06-04T17:06:02.783" v="9247" actId="20577"/>
          <ac:spMkLst>
            <pc:docMk/>
            <pc:sldMk cId="119099252" sldId="290"/>
            <ac:spMk id="11" creationId="{4E33AFC2-A88A-4FBB-A328-14A5D3151BC5}"/>
          </ac:spMkLst>
        </pc:spChg>
        <pc:spChg chg="add del mod">
          <ac:chgData name="길 다영" userId="11d3a75bfe554e41" providerId="LiveId" clId="{712FE3EA-81A7-4699-A678-624CDD73D3B5}" dt="2021-06-04T17:06:27" v="9251" actId="478"/>
          <ac:spMkLst>
            <pc:docMk/>
            <pc:sldMk cId="119099252" sldId="290"/>
            <ac:spMk id="13" creationId="{B77FD49F-CA44-49A4-BD04-AC6614CF8D96}"/>
          </ac:spMkLst>
        </pc:spChg>
        <pc:spChg chg="add mod ord">
          <ac:chgData name="길 다영" userId="11d3a75bfe554e41" providerId="LiveId" clId="{712FE3EA-81A7-4699-A678-624CDD73D3B5}" dt="2021-06-04T17:11:14.556" v="9356" actId="1035"/>
          <ac:spMkLst>
            <pc:docMk/>
            <pc:sldMk cId="119099252" sldId="290"/>
            <ac:spMk id="14" creationId="{92044E1A-7400-4D9A-807D-2E29E28D7AD0}"/>
          </ac:spMkLst>
        </pc:spChg>
        <pc:spChg chg="add mod">
          <ac:chgData name="길 다영" userId="11d3a75bfe554e41" providerId="LiveId" clId="{712FE3EA-81A7-4699-A678-624CDD73D3B5}" dt="2021-06-04T17:14:03.138" v="9807" actId="14100"/>
          <ac:spMkLst>
            <pc:docMk/>
            <pc:sldMk cId="119099252" sldId="290"/>
            <ac:spMk id="18" creationId="{A9D7DB44-7D30-4D48-A729-4734DB41D93A}"/>
          </ac:spMkLst>
        </pc:spChg>
        <pc:spChg chg="add del mod">
          <ac:chgData name="길 다영" userId="11d3a75bfe554e41" providerId="LiveId" clId="{712FE3EA-81A7-4699-A678-624CDD73D3B5}" dt="2021-06-04T17:17:52.454" v="9826" actId="478"/>
          <ac:spMkLst>
            <pc:docMk/>
            <pc:sldMk cId="119099252" sldId="290"/>
            <ac:spMk id="20" creationId="{B6EFFEF1-C2AF-4EB1-AFAC-76E558F03F1C}"/>
          </ac:spMkLst>
        </pc:spChg>
        <pc:spChg chg="add mod">
          <ac:chgData name="길 다영" userId="11d3a75bfe554e41" providerId="LiveId" clId="{712FE3EA-81A7-4699-A678-624CDD73D3B5}" dt="2021-06-04T17:18:53.214" v="9845" actId="122"/>
          <ac:spMkLst>
            <pc:docMk/>
            <pc:sldMk cId="119099252" sldId="290"/>
            <ac:spMk id="21" creationId="{D882A98D-05C8-4FBD-B5A7-4D066334F613}"/>
          </ac:spMkLst>
        </pc:spChg>
        <pc:spChg chg="add mod">
          <ac:chgData name="길 다영" userId="11d3a75bfe554e41" providerId="LiveId" clId="{712FE3EA-81A7-4699-A678-624CDD73D3B5}" dt="2021-06-04T17:18:53.214" v="9845" actId="122"/>
          <ac:spMkLst>
            <pc:docMk/>
            <pc:sldMk cId="119099252" sldId="290"/>
            <ac:spMk id="27" creationId="{3B6655B5-71CC-468C-B89A-6F5798EF9997}"/>
          </ac:spMkLst>
        </pc:spChg>
        <pc:spChg chg="add mod">
          <ac:chgData name="길 다영" userId="11d3a75bfe554e41" providerId="LiveId" clId="{712FE3EA-81A7-4699-A678-624CDD73D3B5}" dt="2021-06-04T17:18:53.214" v="9845" actId="122"/>
          <ac:spMkLst>
            <pc:docMk/>
            <pc:sldMk cId="119099252" sldId="290"/>
            <ac:spMk id="28" creationId="{51797681-9A77-431C-B5B0-6DEFAD2456C0}"/>
          </ac:spMkLst>
        </pc:spChg>
        <pc:spChg chg="add mod">
          <ac:chgData name="길 다영" userId="11d3a75bfe554e41" providerId="LiveId" clId="{712FE3EA-81A7-4699-A678-624CDD73D3B5}" dt="2021-06-04T17:19:13.884" v="9854" actId="1076"/>
          <ac:spMkLst>
            <pc:docMk/>
            <pc:sldMk cId="119099252" sldId="290"/>
            <ac:spMk id="29" creationId="{60F79806-15F8-4258-B506-830C9B8E4849}"/>
          </ac:spMkLst>
        </pc:spChg>
        <pc:spChg chg="add mod">
          <ac:chgData name="길 다영" userId="11d3a75bfe554e41" providerId="LiveId" clId="{712FE3EA-81A7-4699-A678-624CDD73D3B5}" dt="2021-06-04T17:19:15.477" v="9855" actId="20577"/>
          <ac:spMkLst>
            <pc:docMk/>
            <pc:sldMk cId="119099252" sldId="290"/>
            <ac:spMk id="30" creationId="{4754A478-D4F6-4729-98A5-D8AB16D668BD}"/>
          </ac:spMkLst>
        </pc:spChg>
        <pc:spChg chg="add mod">
          <ac:chgData name="길 다영" userId="11d3a75bfe554e41" providerId="LiveId" clId="{712FE3EA-81A7-4699-A678-624CDD73D3B5}" dt="2021-06-04T17:19:22.673" v="9858" actId="20577"/>
          <ac:spMkLst>
            <pc:docMk/>
            <pc:sldMk cId="119099252" sldId="290"/>
            <ac:spMk id="31" creationId="{8D9F3CD9-C877-49D4-A5A7-F4E33499CE4D}"/>
          </ac:spMkLst>
        </pc:spChg>
        <pc:picChg chg="del">
          <ac:chgData name="길 다영" userId="11d3a75bfe554e41" providerId="LiveId" clId="{712FE3EA-81A7-4699-A678-624CDD73D3B5}" dt="2021-06-04T16:56:05.083" v="8637" actId="478"/>
          <ac:picMkLst>
            <pc:docMk/>
            <pc:sldMk cId="119099252" sldId="290"/>
            <ac:picMk id="5" creationId="{D5A7FD4A-43E8-4311-A5B3-58446A934C2E}"/>
          </ac:picMkLst>
        </pc:picChg>
        <pc:picChg chg="del">
          <ac:chgData name="길 다영" userId="11d3a75bfe554e41" providerId="LiveId" clId="{712FE3EA-81A7-4699-A678-624CDD73D3B5}" dt="2021-06-04T16:56:06.480" v="8638" actId="478"/>
          <ac:picMkLst>
            <pc:docMk/>
            <pc:sldMk cId="119099252" sldId="290"/>
            <ac:picMk id="7" creationId="{25D5340F-A77A-45C8-8418-872B86F6164B}"/>
          </ac:picMkLst>
        </pc:picChg>
        <pc:picChg chg="add mod">
          <ac:chgData name="길 다영" userId="11d3a75bfe554e41" providerId="LiveId" clId="{712FE3EA-81A7-4699-A678-624CDD73D3B5}" dt="2021-06-04T17:10:48.086" v="9345" actId="1076"/>
          <ac:picMkLst>
            <pc:docMk/>
            <pc:sldMk cId="119099252" sldId="290"/>
            <ac:picMk id="8" creationId="{C4CE4FA1-5E22-4DFD-89C8-BE6BC5B487DB}"/>
          </ac:picMkLst>
        </pc:picChg>
        <pc:picChg chg="add mod">
          <ac:chgData name="길 다영" userId="11d3a75bfe554e41" providerId="LiveId" clId="{712FE3EA-81A7-4699-A678-624CDD73D3B5}" dt="2021-06-04T17:11:26.909" v="9361" actId="1076"/>
          <ac:picMkLst>
            <pc:docMk/>
            <pc:sldMk cId="119099252" sldId="290"/>
            <ac:picMk id="12" creationId="{CBF6C285-E505-4625-A692-F17DA6E76594}"/>
          </ac:picMkLst>
        </pc:picChg>
        <pc:picChg chg="add mod">
          <ac:chgData name="길 다영" userId="11d3a75bfe554e41" providerId="LiveId" clId="{712FE3EA-81A7-4699-A678-624CDD73D3B5}" dt="2021-06-04T17:11:14.556" v="9356" actId="1035"/>
          <ac:picMkLst>
            <pc:docMk/>
            <pc:sldMk cId="119099252" sldId="290"/>
            <ac:picMk id="15" creationId="{2CD031CF-7AAA-49D0-9590-7EC5D3284FE7}"/>
          </ac:picMkLst>
        </pc:picChg>
        <pc:picChg chg="del">
          <ac:chgData name="길 다영" userId="11d3a75bfe554e41" providerId="LiveId" clId="{712FE3EA-81A7-4699-A678-624CDD73D3B5}" dt="2021-06-04T16:56:07.939" v="8639" actId="478"/>
          <ac:picMkLst>
            <pc:docMk/>
            <pc:sldMk cId="119099252" sldId="290"/>
            <ac:picMk id="35" creationId="{A54666DE-61E9-48C2-9196-2729D1E73DED}"/>
          </ac:picMkLst>
        </pc:picChg>
        <pc:cxnChg chg="add mod">
          <ac:chgData name="길 다영" userId="11d3a75bfe554e41" providerId="LiveId" clId="{712FE3EA-81A7-4699-A678-624CDD73D3B5}" dt="2021-06-04T17:11:08.999" v="9350" actId="693"/>
          <ac:cxnSpMkLst>
            <pc:docMk/>
            <pc:sldMk cId="119099252" sldId="290"/>
            <ac:cxnSpMk id="17" creationId="{1E3901D0-B9C1-468D-BB89-737F0B834944}"/>
          </ac:cxnSpMkLst>
        </pc:cxnChg>
        <pc:cxnChg chg="add mod">
          <ac:chgData name="길 다영" userId="11d3a75bfe554e41" providerId="LiveId" clId="{712FE3EA-81A7-4699-A678-624CDD73D3B5}" dt="2021-06-04T17:11:19.856" v="9358" actId="1076"/>
          <ac:cxnSpMkLst>
            <pc:docMk/>
            <pc:sldMk cId="119099252" sldId="290"/>
            <ac:cxnSpMk id="24" creationId="{8E396337-1175-4D67-AB45-244B67C9AF89}"/>
          </ac:cxnSpMkLst>
        </pc:cxnChg>
      </pc:sldChg>
      <pc:sldChg chg="addSp delSp modSp add mod">
        <pc:chgData name="길 다영" userId="11d3a75bfe554e41" providerId="LiveId" clId="{712FE3EA-81A7-4699-A678-624CDD73D3B5}" dt="2021-06-04T17:42:33.021" v="10417"/>
        <pc:sldMkLst>
          <pc:docMk/>
          <pc:sldMk cId="1937598600" sldId="291"/>
        </pc:sldMkLst>
        <pc:spChg chg="mod">
          <ac:chgData name="길 다영" userId="11d3a75bfe554e41" providerId="LiveId" clId="{712FE3EA-81A7-4699-A678-624CDD73D3B5}" dt="2021-06-04T17:42:33.021" v="10417"/>
          <ac:spMkLst>
            <pc:docMk/>
            <pc:sldMk cId="1937598600" sldId="291"/>
            <ac:spMk id="3" creationId="{90E7E77D-AAD4-4AC2-8384-5D16A322E0D8}"/>
          </ac:spMkLst>
        </pc:spChg>
        <pc:spChg chg="add del mod">
          <ac:chgData name="길 다영" userId="11d3a75bfe554e41" providerId="LiveId" clId="{712FE3EA-81A7-4699-A678-624CDD73D3B5}" dt="2021-06-04T17:00:17.535" v="8726" actId="478"/>
          <ac:spMkLst>
            <pc:docMk/>
            <pc:sldMk cId="1937598600" sldId="291"/>
            <ac:spMk id="5" creationId="{032FA02E-FD43-4FBF-BEB9-1E848D598770}"/>
          </ac:spMkLst>
        </pc:spChg>
        <pc:spChg chg="add mod">
          <ac:chgData name="길 다영" userId="11d3a75bfe554e41" providerId="LiveId" clId="{712FE3EA-81A7-4699-A678-624CDD73D3B5}" dt="2021-06-04T17:01:21.435" v="8766" actId="1076"/>
          <ac:spMkLst>
            <pc:docMk/>
            <pc:sldMk cId="1937598600" sldId="291"/>
            <ac:spMk id="14" creationId="{09EE2AA7-BFC7-4E73-A93E-ADD4AC4B0C76}"/>
          </ac:spMkLst>
        </pc:spChg>
        <pc:spChg chg="mod">
          <ac:chgData name="길 다영" userId="11d3a75bfe554e41" providerId="LiveId" clId="{712FE3EA-81A7-4699-A678-624CDD73D3B5}" dt="2021-06-04T16:58:49.140" v="8711" actId="1076"/>
          <ac:spMkLst>
            <pc:docMk/>
            <pc:sldMk cId="1937598600" sldId="291"/>
            <ac:spMk id="34" creationId="{5F67EE05-2C5A-4FB2-B867-E57C0C6F5CA6}"/>
          </ac:spMkLst>
        </pc:spChg>
        <pc:picChg chg="add del mod modCrop">
          <ac:chgData name="길 다영" userId="11d3a75bfe554e41" providerId="LiveId" clId="{712FE3EA-81A7-4699-A678-624CDD73D3B5}" dt="2021-06-04T16:59:54.833" v="8718" actId="478"/>
          <ac:picMkLst>
            <pc:docMk/>
            <pc:sldMk cId="1937598600" sldId="291"/>
            <ac:picMk id="4" creationId="{2B1C8925-9B50-41D6-B3FA-D8FD3E83154E}"/>
          </ac:picMkLst>
        </pc:picChg>
        <pc:picChg chg="add mod">
          <ac:chgData name="길 다영" userId="11d3a75bfe554e41" providerId="LiveId" clId="{712FE3EA-81A7-4699-A678-624CDD73D3B5}" dt="2021-06-04T17:00:00.748" v="8721" actId="1076"/>
          <ac:picMkLst>
            <pc:docMk/>
            <pc:sldMk cId="1937598600" sldId="291"/>
            <ac:picMk id="7" creationId="{FD4EB8E4-0A5B-42D4-AEDF-D377BC0D4726}"/>
          </ac:picMkLst>
        </pc:picChg>
        <pc:picChg chg="add mod">
          <ac:chgData name="길 다영" userId="11d3a75bfe554e41" providerId="LiveId" clId="{712FE3EA-81A7-4699-A678-624CDD73D3B5}" dt="2021-06-04T17:00:05.890" v="8723" actId="1076"/>
          <ac:picMkLst>
            <pc:docMk/>
            <pc:sldMk cId="1937598600" sldId="291"/>
            <ac:picMk id="8" creationId="{D9F29AC3-37AA-41BE-8A98-EDFB321192E8}"/>
          </ac:picMkLst>
        </pc:picChg>
        <pc:picChg chg="mod">
          <ac:chgData name="길 다영" userId="11d3a75bfe554e41" providerId="LiveId" clId="{712FE3EA-81A7-4699-A678-624CDD73D3B5}" dt="2021-06-04T16:58:46.845" v="8710" actId="1076"/>
          <ac:picMkLst>
            <pc:docMk/>
            <pc:sldMk cId="1937598600" sldId="291"/>
            <ac:picMk id="35" creationId="{3DA1F81B-97C1-4759-AA40-4D047BAF93E2}"/>
          </ac:picMkLst>
        </pc:picChg>
        <pc:cxnChg chg="add mod">
          <ac:chgData name="길 다영" userId="11d3a75bfe554e41" providerId="LiveId" clId="{712FE3EA-81A7-4699-A678-624CDD73D3B5}" dt="2021-06-04T17:00:51.914" v="8732" actId="1076"/>
          <ac:cxnSpMkLst>
            <pc:docMk/>
            <pc:sldMk cId="1937598600" sldId="291"/>
            <ac:cxnSpMk id="9" creationId="{D843BAC7-B4EF-4364-A7D6-3D3FF5FA6012}"/>
          </ac:cxnSpMkLst>
        </pc:cxnChg>
        <pc:cxnChg chg="add mod">
          <ac:chgData name="길 다영" userId="11d3a75bfe554e41" providerId="LiveId" clId="{712FE3EA-81A7-4699-A678-624CDD73D3B5}" dt="2021-06-04T17:01:08.722" v="8737" actId="1076"/>
          <ac:cxnSpMkLst>
            <pc:docMk/>
            <pc:sldMk cId="1937598600" sldId="291"/>
            <ac:cxnSpMk id="11" creationId="{34B8474A-630A-4241-AFCC-73805A9ECCC0}"/>
          </ac:cxnSpMkLst>
        </pc:cxnChg>
      </pc:sldChg>
      <pc:sldChg chg="modSp add mod ord">
        <pc:chgData name="길 다영" userId="11d3a75bfe554e41" providerId="LiveId" clId="{712FE3EA-81A7-4699-A678-624CDD73D3B5}" dt="2021-06-04T17:10:02.985" v="9317"/>
        <pc:sldMkLst>
          <pc:docMk/>
          <pc:sldMk cId="3885874521" sldId="292"/>
        </pc:sldMkLst>
        <pc:spChg chg="mod">
          <ac:chgData name="길 다영" userId="11d3a75bfe554e41" providerId="LiveId" clId="{712FE3EA-81A7-4699-A678-624CDD73D3B5}" dt="2021-06-04T17:10:02.985" v="9317"/>
          <ac:spMkLst>
            <pc:docMk/>
            <pc:sldMk cId="3885874521" sldId="292"/>
            <ac:spMk id="16" creationId="{00000000-0000-0000-0000-000000000000}"/>
          </ac:spMkLst>
        </pc:spChg>
      </pc:sldChg>
      <pc:sldChg chg="addSp modSp add mod">
        <pc:chgData name="길 다영" userId="11d3a75bfe554e41" providerId="LiveId" clId="{712FE3EA-81A7-4699-A678-624CDD73D3B5}" dt="2021-06-04T17:45:17.008" v="10480" actId="1036"/>
        <pc:sldMkLst>
          <pc:docMk/>
          <pc:sldMk cId="3151064733" sldId="293"/>
        </pc:sldMkLst>
        <pc:spChg chg="mod">
          <ac:chgData name="길 다영" userId="11d3a75bfe554e41" providerId="LiveId" clId="{712FE3EA-81A7-4699-A678-624CDD73D3B5}" dt="2021-06-04T17:43:35.195" v="10439"/>
          <ac:spMkLst>
            <pc:docMk/>
            <pc:sldMk cId="3151064733" sldId="293"/>
            <ac:spMk id="3" creationId="{90E7E77D-AAD4-4AC2-8384-5D16A322E0D8}"/>
          </ac:spMkLst>
        </pc:spChg>
        <pc:spChg chg="mod">
          <ac:chgData name="길 다영" userId="11d3a75bfe554e41" providerId="LiveId" clId="{712FE3EA-81A7-4699-A678-624CDD73D3B5}" dt="2021-06-04T17:45:10.275" v="10475" actId="1036"/>
          <ac:spMkLst>
            <pc:docMk/>
            <pc:sldMk cId="3151064733" sldId="293"/>
            <ac:spMk id="11" creationId="{4E33AFC2-A88A-4FBB-A328-14A5D3151BC5}"/>
          </ac:spMkLst>
        </pc:spChg>
        <pc:spChg chg="mod">
          <ac:chgData name="길 다영" userId="11d3a75bfe554e41" providerId="LiveId" clId="{712FE3EA-81A7-4699-A678-624CDD73D3B5}" dt="2021-06-04T17:45:13.253" v="10478" actId="1036"/>
          <ac:spMkLst>
            <pc:docMk/>
            <pc:sldMk cId="3151064733" sldId="293"/>
            <ac:spMk id="18" creationId="{A9D7DB44-7D30-4D48-A729-4734DB41D93A}"/>
          </ac:spMkLst>
        </pc:spChg>
        <pc:spChg chg="mod">
          <ac:chgData name="길 다영" userId="11d3a75bfe554e41" providerId="LiveId" clId="{712FE3EA-81A7-4699-A678-624CDD73D3B5}" dt="2021-06-04T17:35:43.095" v="10089" actId="1076"/>
          <ac:spMkLst>
            <pc:docMk/>
            <pc:sldMk cId="3151064733" sldId="293"/>
            <ac:spMk id="21" creationId="{D882A98D-05C8-4FBD-B5A7-4D066334F613}"/>
          </ac:spMkLst>
        </pc:spChg>
        <pc:spChg chg="add mod">
          <ac:chgData name="길 다영" userId="11d3a75bfe554e41" providerId="LiveId" clId="{712FE3EA-81A7-4699-A678-624CDD73D3B5}" dt="2021-06-04T17:38:27.862" v="10313" actId="20577"/>
          <ac:spMkLst>
            <pc:docMk/>
            <pc:sldMk cId="3151064733" sldId="293"/>
            <ac:spMk id="23" creationId="{BD397876-2D54-4C1D-86EA-D2E33C6771A4}"/>
          </ac:spMkLst>
        </pc:spChg>
        <pc:spChg chg="mod">
          <ac:chgData name="길 다영" userId="11d3a75bfe554e41" providerId="LiveId" clId="{712FE3EA-81A7-4699-A678-624CDD73D3B5}" dt="2021-06-04T17:35:43.095" v="10089" actId="1076"/>
          <ac:spMkLst>
            <pc:docMk/>
            <pc:sldMk cId="3151064733" sldId="293"/>
            <ac:spMk id="27" creationId="{3B6655B5-71CC-468C-B89A-6F5798EF9997}"/>
          </ac:spMkLst>
        </pc:spChg>
        <pc:spChg chg="mod">
          <ac:chgData name="길 다영" userId="11d3a75bfe554e41" providerId="LiveId" clId="{712FE3EA-81A7-4699-A678-624CDD73D3B5}" dt="2021-06-04T17:35:43.095" v="10089" actId="1076"/>
          <ac:spMkLst>
            <pc:docMk/>
            <pc:sldMk cId="3151064733" sldId="293"/>
            <ac:spMk id="28" creationId="{51797681-9A77-431C-B5B0-6DEFAD2456C0}"/>
          </ac:spMkLst>
        </pc:spChg>
        <pc:spChg chg="mod">
          <ac:chgData name="길 다영" userId="11d3a75bfe554e41" providerId="LiveId" clId="{712FE3EA-81A7-4699-A678-624CDD73D3B5}" dt="2021-06-04T17:45:17.008" v="10480" actId="1036"/>
          <ac:spMkLst>
            <pc:docMk/>
            <pc:sldMk cId="3151064733" sldId="293"/>
            <ac:spMk id="29" creationId="{60F79806-15F8-4258-B506-830C9B8E4849}"/>
          </ac:spMkLst>
        </pc:spChg>
        <pc:spChg chg="mod">
          <ac:chgData name="길 다영" userId="11d3a75bfe554e41" providerId="LiveId" clId="{712FE3EA-81A7-4699-A678-624CDD73D3B5}" dt="2021-06-04T17:45:17.008" v="10480" actId="1036"/>
          <ac:spMkLst>
            <pc:docMk/>
            <pc:sldMk cId="3151064733" sldId="293"/>
            <ac:spMk id="30" creationId="{4754A478-D4F6-4729-98A5-D8AB16D668BD}"/>
          </ac:spMkLst>
        </pc:spChg>
        <pc:spChg chg="mod">
          <ac:chgData name="길 다영" userId="11d3a75bfe554e41" providerId="LiveId" clId="{712FE3EA-81A7-4699-A678-624CDD73D3B5}" dt="2021-06-04T17:45:17.008" v="10480" actId="1036"/>
          <ac:spMkLst>
            <pc:docMk/>
            <pc:sldMk cId="3151064733" sldId="293"/>
            <ac:spMk id="31" creationId="{8D9F3CD9-C877-49D4-A5A7-F4E33499CE4D}"/>
          </ac:spMkLst>
        </pc:spChg>
        <pc:spChg chg="mod">
          <ac:chgData name="길 다영" userId="11d3a75bfe554e41" providerId="LiveId" clId="{712FE3EA-81A7-4699-A678-624CDD73D3B5}" dt="2021-06-04T17:25:36.228" v="9886" actId="20577"/>
          <ac:spMkLst>
            <pc:docMk/>
            <pc:sldMk cId="3151064733" sldId="293"/>
            <ac:spMk id="61" creationId="{866FBA32-768D-4D1D-AAE2-40BB7AF5FAB3}"/>
          </ac:spMkLst>
        </pc:spChg>
        <pc:grpChg chg="mod">
          <ac:chgData name="길 다영" userId="11d3a75bfe554e41" providerId="LiveId" clId="{712FE3EA-81A7-4699-A678-624CDD73D3B5}" dt="2021-06-04T17:34:54.696" v="9992" actId="1076"/>
          <ac:grpSpMkLst>
            <pc:docMk/>
            <pc:sldMk cId="3151064733" sldId="293"/>
            <ac:grpSpMk id="62" creationId="{1F72A26F-2B2F-4B7A-BDDF-FCC19AA049CD}"/>
          </ac:grpSpMkLst>
        </pc:grpChg>
        <pc:picChg chg="add mod">
          <ac:chgData name="길 다영" userId="11d3a75bfe554e41" providerId="LiveId" clId="{712FE3EA-81A7-4699-A678-624CDD73D3B5}" dt="2021-06-04T17:36:16.227" v="10095" actId="1076"/>
          <ac:picMkLst>
            <pc:docMk/>
            <pc:sldMk cId="3151064733" sldId="293"/>
            <ac:picMk id="4" creationId="{4D4271C8-B864-4E4A-82FD-A5C40A03F3FE}"/>
          </ac:picMkLst>
        </pc:picChg>
        <pc:picChg chg="mod">
          <ac:chgData name="길 다영" userId="11d3a75bfe554e41" providerId="LiveId" clId="{712FE3EA-81A7-4699-A678-624CDD73D3B5}" dt="2021-06-04T17:35:43.095" v="10089" actId="1076"/>
          <ac:picMkLst>
            <pc:docMk/>
            <pc:sldMk cId="3151064733" sldId="293"/>
            <ac:picMk id="12" creationId="{CBF6C285-E505-4625-A692-F17DA6E76594}"/>
          </ac:picMkLst>
        </pc:picChg>
        <pc:picChg chg="add mod">
          <ac:chgData name="길 다영" userId="11d3a75bfe554e41" providerId="LiveId" clId="{712FE3EA-81A7-4699-A678-624CDD73D3B5}" dt="2021-06-04T17:34:59.365" v="9995" actId="14100"/>
          <ac:picMkLst>
            <pc:docMk/>
            <pc:sldMk cId="3151064733" sldId="293"/>
            <ac:picMk id="22" creationId="{DCB174F6-D88E-47C8-887D-24E0F83955BA}"/>
          </ac:picMkLst>
        </pc:picChg>
        <pc:cxnChg chg="mod">
          <ac:chgData name="길 다영" userId="11d3a75bfe554e41" providerId="LiveId" clId="{712FE3EA-81A7-4699-A678-624CDD73D3B5}" dt="2021-06-04T17:45:11.264" v="10476" actId="1036"/>
          <ac:cxnSpMkLst>
            <pc:docMk/>
            <pc:sldMk cId="3151064733" sldId="293"/>
            <ac:cxnSpMk id="24" creationId="{8E396337-1175-4D67-AB45-244B67C9AF89}"/>
          </ac:cxnSpMkLst>
        </pc:cxnChg>
      </pc:sldChg>
      <pc:sldChg chg="addSp delSp modSp add del mod ord">
        <pc:chgData name="길 다영" userId="11d3a75bfe554e41" providerId="LiveId" clId="{712FE3EA-81A7-4699-A678-624CDD73D3B5}" dt="2021-06-04T17:49:14.565" v="10897" actId="47"/>
        <pc:sldMkLst>
          <pc:docMk/>
          <pc:sldMk cId="1500051876" sldId="294"/>
        </pc:sldMkLst>
        <pc:spChg chg="mod">
          <ac:chgData name="길 다영" userId="11d3a75bfe554e41" providerId="LiveId" clId="{712FE3EA-81A7-4699-A678-624CDD73D3B5}" dt="2021-06-04T17:25:45.976" v="9888"/>
          <ac:spMkLst>
            <pc:docMk/>
            <pc:sldMk cId="1500051876" sldId="294"/>
            <ac:spMk id="26" creationId="{1882581D-7FA6-447E-8E37-BA15E86CE9B9}"/>
          </ac:spMkLst>
        </pc:spChg>
        <pc:spChg chg="mod">
          <ac:chgData name="길 다영" userId="11d3a75bfe554e41" providerId="LiveId" clId="{712FE3EA-81A7-4699-A678-624CDD73D3B5}" dt="2021-06-04T17:25:45.976" v="9888"/>
          <ac:spMkLst>
            <pc:docMk/>
            <pc:sldMk cId="1500051876" sldId="294"/>
            <ac:spMk id="27" creationId="{9712E553-AAFC-44D4-A3A9-60B94FDF26EF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28" creationId="{329A8C8F-4C3A-4672-AF22-091E75CFB0FF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31" creationId="{E57D7F5A-03AA-4079-B0E5-93827D49F7F8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37" creationId="{0973FD65-4129-422B-BC5D-EAA7FF174394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40" creationId="{DEC8B974-E7BF-4B7D-822C-8A3E3CD5495B}"/>
          </ac:spMkLst>
        </pc:spChg>
        <pc:spChg chg="mod">
          <ac:chgData name="길 다영" userId="11d3a75bfe554e41" providerId="LiveId" clId="{712FE3EA-81A7-4699-A678-624CDD73D3B5}" dt="2021-06-04T17:30:27.416" v="9931"/>
          <ac:spMkLst>
            <pc:docMk/>
            <pc:sldMk cId="1500051876" sldId="294"/>
            <ac:spMk id="42" creationId="{56F3385A-00A9-4440-B63F-BBEAE270F45D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43" creationId="{7DA7FE7C-42FA-4EFC-AD42-27CBC53912F9}"/>
          </ac:spMkLst>
        </pc:spChg>
        <pc:spChg chg="mod">
          <ac:chgData name="길 다영" userId="11d3a75bfe554e41" providerId="LiveId" clId="{712FE3EA-81A7-4699-A678-624CDD73D3B5}" dt="2021-06-04T17:30:27.416" v="9931"/>
          <ac:spMkLst>
            <pc:docMk/>
            <pc:sldMk cId="1500051876" sldId="294"/>
            <ac:spMk id="45" creationId="{C8435D55-32CB-4E19-AF2C-29FE4317F36D}"/>
          </ac:spMkLst>
        </pc:spChg>
        <pc:spChg chg="del">
          <ac:chgData name="길 다영" userId="11d3a75bfe554e41" providerId="LiveId" clId="{712FE3EA-81A7-4699-A678-624CDD73D3B5}" dt="2021-06-04T17:25:45.591" v="9887" actId="478"/>
          <ac:spMkLst>
            <pc:docMk/>
            <pc:sldMk cId="1500051876" sldId="294"/>
            <ac:spMk id="65" creationId="{2042033D-FDA6-47A4-A069-88929B6BFBF6}"/>
          </ac:spMkLst>
        </pc:spChg>
        <pc:grpChg chg="add del mod ord">
          <ac:chgData name="길 다영" userId="11d3a75bfe554e41" providerId="LiveId" clId="{712FE3EA-81A7-4699-A678-624CDD73D3B5}" dt="2021-06-04T17:30:27.115" v="9930" actId="478"/>
          <ac:grpSpMkLst>
            <pc:docMk/>
            <pc:sldMk cId="1500051876" sldId="294"/>
            <ac:grpSpMk id="22" creationId="{F25B48F7-421A-4B38-91A2-D6FEA3245EAF}"/>
          </ac:grpSpMkLst>
        </pc:grpChg>
        <pc:grpChg chg="del">
          <ac:chgData name="길 다영" userId="11d3a75bfe554e41" providerId="LiveId" clId="{712FE3EA-81A7-4699-A678-624CDD73D3B5}" dt="2021-06-04T17:25:45.591" v="9887" actId="478"/>
          <ac:grpSpMkLst>
            <pc:docMk/>
            <pc:sldMk cId="1500051876" sldId="294"/>
            <ac:grpSpMk id="24" creationId="{F3F4632C-3AD0-4863-A044-6B7539EC7A1B}"/>
          </ac:grpSpMkLst>
        </pc:grpChg>
        <pc:grpChg chg="add mod">
          <ac:chgData name="길 다영" userId="11d3a75bfe554e41" providerId="LiveId" clId="{712FE3EA-81A7-4699-A678-624CDD73D3B5}" dt="2021-06-04T17:30:27.416" v="9931"/>
          <ac:grpSpMkLst>
            <pc:docMk/>
            <pc:sldMk cId="1500051876" sldId="294"/>
            <ac:grpSpMk id="41" creationId="{2EAFAB8F-BC03-49D4-A0C9-0FC4F53B924E}"/>
          </ac:grpSpMkLst>
        </pc:grpChg>
        <pc:picChg chg="add del mod">
          <ac:chgData name="길 다영" userId="11d3a75bfe554e41" providerId="LiveId" clId="{712FE3EA-81A7-4699-A678-624CDD73D3B5}" dt="2021-06-04T17:29:05.189" v="9915" actId="478"/>
          <ac:picMkLst>
            <pc:docMk/>
            <pc:sldMk cId="1500051876" sldId="294"/>
            <ac:picMk id="4" creationId="{D1420CCC-7396-4E8B-9106-6BAE6384CA54}"/>
          </ac:picMkLst>
        </pc:picChg>
        <pc:picChg chg="add del mod">
          <ac:chgData name="길 다영" userId="11d3a75bfe554e41" providerId="LiveId" clId="{712FE3EA-81A7-4699-A678-624CDD73D3B5}" dt="2021-06-04T17:29:05.891" v="9916" actId="478"/>
          <ac:picMkLst>
            <pc:docMk/>
            <pc:sldMk cId="1500051876" sldId="294"/>
            <ac:picMk id="6" creationId="{88938A14-D0DD-4EA3-A760-B405A4B0B0BE}"/>
          </ac:picMkLst>
        </pc:picChg>
        <pc:picChg chg="add del mod">
          <ac:chgData name="길 다영" userId="11d3a75bfe554e41" providerId="LiveId" clId="{712FE3EA-81A7-4699-A678-624CDD73D3B5}" dt="2021-06-04T17:29:06.339" v="9917" actId="478"/>
          <ac:picMkLst>
            <pc:docMk/>
            <pc:sldMk cId="1500051876" sldId="294"/>
            <ac:picMk id="8" creationId="{CDB87887-B6C9-4427-9CFC-4BFB9917F904}"/>
          </ac:picMkLst>
        </pc:picChg>
        <pc:picChg chg="add del mod">
          <ac:chgData name="길 다영" userId="11d3a75bfe554e41" providerId="LiveId" clId="{712FE3EA-81A7-4699-A678-624CDD73D3B5}" dt="2021-06-04T17:29:06.778" v="9918" actId="478"/>
          <ac:picMkLst>
            <pc:docMk/>
            <pc:sldMk cId="1500051876" sldId="294"/>
            <ac:picMk id="10" creationId="{009773BC-28BA-4D16-AC9A-08EBD0775116}"/>
          </ac:picMkLst>
        </pc:picChg>
        <pc:picChg chg="add mod">
          <ac:chgData name="길 다영" userId="11d3a75bfe554e41" providerId="LiveId" clId="{712FE3EA-81A7-4699-A678-624CDD73D3B5}" dt="2021-06-04T17:29:56.679" v="9925" actId="1076"/>
          <ac:picMkLst>
            <pc:docMk/>
            <pc:sldMk cId="1500051876" sldId="294"/>
            <ac:picMk id="12" creationId="{72023CF6-8962-47B9-AD34-9E0C73242A7F}"/>
          </ac:picMkLst>
        </pc:picChg>
        <pc:picChg chg="add mod">
          <ac:chgData name="길 다영" userId="11d3a75bfe554e41" providerId="LiveId" clId="{712FE3EA-81A7-4699-A678-624CDD73D3B5}" dt="2021-06-04T17:30:00.122" v="9926" actId="14100"/>
          <ac:picMkLst>
            <pc:docMk/>
            <pc:sldMk cId="1500051876" sldId="294"/>
            <ac:picMk id="14" creationId="{9CD272D4-466E-4A29-A098-460B7DE7F46B}"/>
          </ac:picMkLst>
        </pc:picChg>
        <pc:picChg chg="del">
          <ac:chgData name="길 다영" userId="11d3a75bfe554e41" providerId="LiveId" clId="{712FE3EA-81A7-4699-A678-624CDD73D3B5}" dt="2021-06-04T17:25:45.591" v="9887" actId="478"/>
          <ac:picMkLst>
            <pc:docMk/>
            <pc:sldMk cId="1500051876" sldId="294"/>
            <ac:picMk id="32" creationId="{5801B140-EB10-4A54-89B2-C7ED12CAEA18}"/>
          </ac:picMkLst>
        </pc:picChg>
        <pc:picChg chg="del">
          <ac:chgData name="길 다영" userId="11d3a75bfe554e41" providerId="LiveId" clId="{712FE3EA-81A7-4699-A678-624CDD73D3B5}" dt="2021-06-04T17:25:50.430" v="9890" actId="478"/>
          <ac:picMkLst>
            <pc:docMk/>
            <pc:sldMk cId="1500051876" sldId="294"/>
            <ac:picMk id="39" creationId="{F46F91D7-E0FD-478B-92E3-875F8ECC31BA}"/>
          </ac:picMkLst>
        </pc:picChg>
        <pc:picChg chg="del">
          <ac:chgData name="길 다영" userId="11d3a75bfe554e41" providerId="LiveId" clId="{712FE3EA-81A7-4699-A678-624CDD73D3B5}" dt="2021-06-04T17:25:45.591" v="9887" actId="478"/>
          <ac:picMkLst>
            <pc:docMk/>
            <pc:sldMk cId="1500051876" sldId="294"/>
            <ac:picMk id="49" creationId="{1B38BCDB-685F-4780-A005-9896B75CE786}"/>
          </ac:picMkLst>
        </pc:picChg>
        <pc:picChg chg="del">
          <ac:chgData name="길 다영" userId="11d3a75bfe554e41" providerId="LiveId" clId="{712FE3EA-81A7-4699-A678-624CDD73D3B5}" dt="2021-06-04T17:25:45.591" v="9887" actId="478"/>
          <ac:picMkLst>
            <pc:docMk/>
            <pc:sldMk cId="1500051876" sldId="294"/>
            <ac:picMk id="55" creationId="{F41CA1A9-79B0-48DC-94B0-13AF77F6E42A}"/>
          </ac:picMkLst>
        </pc:picChg>
        <pc:cxnChg chg="del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25" creationId="{6A32A6B7-0560-4BBD-A35C-E7C11163B5FE}"/>
          </ac:cxnSpMkLst>
        </pc:cxnChg>
        <pc:cxnChg chg="del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29" creationId="{7E1E66C3-8881-4DCB-9D18-584F94AA917E}"/>
          </ac:cxnSpMkLst>
        </pc:cxnChg>
        <pc:cxnChg chg="del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38" creationId="{281CB311-621D-4448-A772-387BC595F3DD}"/>
          </ac:cxnSpMkLst>
        </pc:cxnChg>
        <pc:cxnChg chg="del mod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44" creationId="{4239199A-D6B7-449F-BCB2-0A9E8E327684}"/>
          </ac:cxnSpMkLst>
        </pc:cxnChg>
        <pc:cxnChg chg="del mod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50" creationId="{9641746A-E721-44C7-892E-C189C07AE420}"/>
          </ac:cxnSpMkLst>
        </pc:cxnChg>
        <pc:cxnChg chg="del mod">
          <ac:chgData name="길 다영" userId="11d3a75bfe554e41" providerId="LiveId" clId="{712FE3EA-81A7-4699-A678-624CDD73D3B5}" dt="2021-06-04T17:25:45.591" v="9887" actId="478"/>
          <ac:cxnSpMkLst>
            <pc:docMk/>
            <pc:sldMk cId="1500051876" sldId="294"/>
            <ac:cxnSpMk id="59" creationId="{D525AFA4-5A9A-4519-9C7B-0D63ED9CA39C}"/>
          </ac:cxnSpMkLst>
        </pc:cxnChg>
      </pc:sldChg>
      <pc:sldChg chg="modSp add del mod">
        <pc:chgData name="길 다영" userId="11d3a75bfe554e41" providerId="LiveId" clId="{712FE3EA-81A7-4699-A678-624CDD73D3B5}" dt="2021-06-04T17:49:15.689" v="10898" actId="47"/>
        <pc:sldMkLst>
          <pc:docMk/>
          <pc:sldMk cId="1691812052" sldId="295"/>
        </pc:sldMkLst>
        <pc:spChg chg="mod">
          <ac:chgData name="길 다영" userId="11d3a75bfe554e41" providerId="LiveId" clId="{712FE3EA-81A7-4699-A678-624CDD73D3B5}" dt="2021-06-04T17:30:04.063" v="9927" actId="404"/>
          <ac:spMkLst>
            <pc:docMk/>
            <pc:sldMk cId="1691812052" sldId="295"/>
            <ac:spMk id="26" creationId="{1882581D-7FA6-447E-8E37-BA15E86CE9B9}"/>
          </ac:spMkLst>
        </pc:spChg>
        <pc:spChg chg="mod">
          <ac:chgData name="길 다영" userId="11d3a75bfe554e41" providerId="LiveId" clId="{712FE3EA-81A7-4699-A678-624CDD73D3B5}" dt="2021-06-04T17:30:07.988" v="9928" actId="404"/>
          <ac:spMkLst>
            <pc:docMk/>
            <pc:sldMk cId="1691812052" sldId="295"/>
            <ac:spMk id="27" creationId="{9712E553-AAFC-44D4-A3A9-60B94FDF26EF}"/>
          </ac:spMkLst>
        </pc:spChg>
        <pc:grpChg chg="mod">
          <ac:chgData name="길 다영" userId="11d3a75bfe554e41" providerId="LiveId" clId="{712FE3EA-81A7-4699-A678-624CDD73D3B5}" dt="2021-06-04T17:30:13.791" v="9929" actId="14100"/>
          <ac:grpSpMkLst>
            <pc:docMk/>
            <pc:sldMk cId="1691812052" sldId="295"/>
            <ac:grpSpMk id="22" creationId="{F25B48F7-421A-4B38-91A2-D6FEA3245EAF}"/>
          </ac:grpSpMkLst>
        </pc:grpChg>
      </pc:sldChg>
      <pc:sldChg chg="addSp delSp modSp add mod ord">
        <pc:chgData name="길 다영" userId="11d3a75bfe554e41" providerId="LiveId" clId="{712FE3EA-81A7-4699-A678-624CDD73D3B5}" dt="2021-06-04T17:44:00.103" v="10449"/>
        <pc:sldMkLst>
          <pc:docMk/>
          <pc:sldMk cId="4079250237" sldId="296"/>
        </pc:sldMkLst>
        <pc:spChg chg="del">
          <ac:chgData name="길 다영" userId="11d3a75bfe554e41" providerId="LiveId" clId="{712FE3EA-81A7-4699-A678-624CDD73D3B5}" dt="2021-06-04T17:40:01.734" v="10396" actId="478"/>
          <ac:spMkLst>
            <pc:docMk/>
            <pc:sldMk cId="4079250237" sldId="296"/>
            <ac:spMk id="3" creationId="{90E7E77D-AAD4-4AC2-8384-5D16A322E0D8}"/>
          </ac:spMkLst>
        </pc:spChg>
        <pc:spChg chg="mod">
          <ac:chgData name="길 다영" userId="11d3a75bfe554e41" providerId="LiveId" clId="{712FE3EA-81A7-4699-A678-624CDD73D3B5}" dt="2021-06-04T17:33:25.461" v="9979" actId="14100"/>
          <ac:spMkLst>
            <pc:docMk/>
            <pc:sldMk cId="4079250237" sldId="296"/>
            <ac:spMk id="26" creationId="{3E084C1E-130B-46C4-8773-BC3AAB011406}"/>
          </ac:spMkLst>
        </pc:spChg>
        <pc:spChg chg="mod">
          <ac:chgData name="길 다영" userId="11d3a75bfe554e41" providerId="LiveId" clId="{712FE3EA-81A7-4699-A678-624CDD73D3B5}" dt="2021-06-04T17:33:29.084" v="9980" actId="1076"/>
          <ac:spMkLst>
            <pc:docMk/>
            <pc:sldMk cId="4079250237" sldId="296"/>
            <ac:spMk id="27" creationId="{60C84D9D-A3DC-42A5-B637-AA30CAE51EB0}"/>
          </ac:spMkLst>
        </pc:spChg>
        <pc:spChg chg="add del">
          <ac:chgData name="길 다영" userId="11d3a75bfe554e41" providerId="LiveId" clId="{712FE3EA-81A7-4699-A678-624CDD73D3B5}" dt="2021-06-04T17:32:19.822" v="9949" actId="478"/>
          <ac:spMkLst>
            <pc:docMk/>
            <pc:sldMk cId="4079250237" sldId="296"/>
            <ac:spMk id="28" creationId="{329A8C8F-4C3A-4672-AF22-091E75CFB0FF}"/>
          </ac:spMkLst>
        </pc:spChg>
        <pc:spChg chg="add del">
          <ac:chgData name="길 다영" userId="11d3a75bfe554e41" providerId="LiveId" clId="{712FE3EA-81A7-4699-A678-624CDD73D3B5}" dt="2021-06-04T17:32:18.785" v="9946" actId="478"/>
          <ac:spMkLst>
            <pc:docMk/>
            <pc:sldMk cId="4079250237" sldId="296"/>
            <ac:spMk id="31" creationId="{E57D7F5A-03AA-4079-B0E5-93827D49F7F8}"/>
          </ac:spMkLst>
        </pc:spChg>
        <pc:spChg chg="mod">
          <ac:chgData name="길 다영" userId="11d3a75bfe554e41" providerId="LiveId" clId="{712FE3EA-81A7-4699-A678-624CDD73D3B5}" dt="2021-06-04T17:34:25.628" v="9990"/>
          <ac:spMkLst>
            <pc:docMk/>
            <pc:sldMk cId="4079250237" sldId="296"/>
            <ac:spMk id="33" creationId="{4E71B252-BD2F-4429-A652-BE73D6464A3E}"/>
          </ac:spMkLst>
        </pc:spChg>
        <pc:spChg chg="mod">
          <ac:chgData name="길 다영" userId="11d3a75bfe554e41" providerId="LiveId" clId="{712FE3EA-81A7-4699-A678-624CDD73D3B5}" dt="2021-06-04T17:34:25.628" v="9990"/>
          <ac:spMkLst>
            <pc:docMk/>
            <pc:sldMk cId="4079250237" sldId="296"/>
            <ac:spMk id="34" creationId="{523C252B-C268-4D11-99D9-D5CCEE7269C6}"/>
          </ac:spMkLst>
        </pc:spChg>
        <pc:spChg chg="add mod">
          <ac:chgData name="길 다영" userId="11d3a75bfe554e41" providerId="LiveId" clId="{712FE3EA-81A7-4699-A678-624CDD73D3B5}" dt="2021-06-04T17:44:00.103" v="10449"/>
          <ac:spMkLst>
            <pc:docMk/>
            <pc:sldMk cId="4079250237" sldId="296"/>
            <ac:spMk id="35" creationId="{085172FA-3E46-4B1B-8CCA-5D918F2DEEE8}"/>
          </ac:spMkLst>
        </pc:spChg>
        <pc:spChg chg="add del mod">
          <ac:chgData name="길 다영" userId="11d3a75bfe554e41" providerId="LiveId" clId="{712FE3EA-81A7-4699-A678-624CDD73D3B5}" dt="2021-06-04T17:34:09.126" v="9985" actId="1035"/>
          <ac:spMkLst>
            <pc:docMk/>
            <pc:sldMk cId="4079250237" sldId="296"/>
            <ac:spMk id="37" creationId="{0973FD65-4129-422B-BC5D-EAA7FF174394}"/>
          </ac:spMkLst>
        </pc:spChg>
        <pc:spChg chg="del">
          <ac:chgData name="길 다영" userId="11d3a75bfe554e41" providerId="LiveId" clId="{712FE3EA-81A7-4699-A678-624CDD73D3B5}" dt="2021-06-04T17:32:33.480" v="9952" actId="478"/>
          <ac:spMkLst>
            <pc:docMk/>
            <pc:sldMk cId="4079250237" sldId="296"/>
            <ac:spMk id="43" creationId="{7DA7FE7C-42FA-4EFC-AD42-27CBC53912F9}"/>
          </ac:spMkLst>
        </pc:spChg>
        <pc:grpChg chg="add del mod">
          <ac:chgData name="길 다영" userId="11d3a75bfe554e41" providerId="LiveId" clId="{712FE3EA-81A7-4699-A678-624CDD73D3B5}" dt="2021-06-04T17:34:20.410" v="9989" actId="478"/>
          <ac:grpSpMkLst>
            <pc:docMk/>
            <pc:sldMk cId="4079250237" sldId="296"/>
            <ac:grpSpMk id="22" creationId="{3EC15327-5A01-4CB4-AD09-834AD4AB8EAA}"/>
          </ac:grpSpMkLst>
        </pc:grpChg>
        <pc:grpChg chg="add del">
          <ac:chgData name="길 다영" userId="11d3a75bfe554e41" providerId="LiveId" clId="{712FE3EA-81A7-4699-A678-624CDD73D3B5}" dt="2021-06-04T17:32:20.507" v="9950" actId="478"/>
          <ac:grpSpMkLst>
            <pc:docMk/>
            <pc:sldMk cId="4079250237" sldId="296"/>
            <ac:grpSpMk id="24" creationId="{F3F4632C-3AD0-4863-A044-6B7539EC7A1B}"/>
          </ac:grpSpMkLst>
        </pc:grpChg>
        <pc:grpChg chg="add mod">
          <ac:chgData name="길 다영" userId="11d3a75bfe554e41" providerId="LiveId" clId="{712FE3EA-81A7-4699-A678-624CDD73D3B5}" dt="2021-06-04T17:34:28.057" v="9991" actId="1076"/>
          <ac:grpSpMkLst>
            <pc:docMk/>
            <pc:sldMk cId="4079250237" sldId="296"/>
            <ac:grpSpMk id="30" creationId="{0BC0A705-60AF-47E8-81EF-D4F1A47A95E2}"/>
          </ac:grpSpMkLst>
        </pc:grpChg>
        <pc:picChg chg="add del mod modCrop">
          <ac:chgData name="길 다영" userId="11d3a75bfe554e41" providerId="LiveId" clId="{712FE3EA-81A7-4699-A678-624CDD73D3B5}" dt="2021-06-04T17:33:44.541" v="9982" actId="732"/>
          <ac:picMkLst>
            <pc:docMk/>
            <pc:sldMk cId="4079250237" sldId="296"/>
            <ac:picMk id="32" creationId="{5801B140-EB10-4A54-89B2-C7ED12CAEA18}"/>
          </ac:picMkLst>
        </pc:picChg>
        <pc:cxnChg chg="add del mod">
          <ac:chgData name="길 다영" userId="11d3a75bfe554e41" providerId="LiveId" clId="{712FE3EA-81A7-4699-A678-624CDD73D3B5}" dt="2021-06-04T17:33:58.993" v="9983" actId="208"/>
          <ac:cxnSpMkLst>
            <pc:docMk/>
            <pc:sldMk cId="4079250237" sldId="296"/>
            <ac:cxnSpMk id="25" creationId="{6A32A6B7-0560-4BBD-A35C-E7C11163B5FE}"/>
          </ac:cxnSpMkLst>
        </pc:cxnChg>
        <pc:cxnChg chg="add del">
          <ac:chgData name="길 다영" userId="11d3a75bfe554e41" providerId="LiveId" clId="{712FE3EA-81A7-4699-A678-624CDD73D3B5}" dt="2021-06-04T17:32:18.415" v="9945" actId="478"/>
          <ac:cxnSpMkLst>
            <pc:docMk/>
            <pc:sldMk cId="4079250237" sldId="296"/>
            <ac:cxnSpMk id="29" creationId="{7E1E66C3-8881-4DCB-9D18-584F94AA917E}"/>
          </ac:cxnSpMkLst>
        </pc:cxnChg>
        <pc:cxnChg chg="add del">
          <ac:chgData name="길 다영" userId="11d3a75bfe554e41" providerId="LiveId" clId="{712FE3EA-81A7-4699-A678-624CDD73D3B5}" dt="2021-06-04T17:32:17.697" v="9943" actId="478"/>
          <ac:cxnSpMkLst>
            <pc:docMk/>
            <pc:sldMk cId="4079250237" sldId="296"/>
            <ac:cxnSpMk id="38" creationId="{281CB311-621D-4448-A772-387BC595F3DD}"/>
          </ac:cxnSpMkLst>
        </pc:cxnChg>
      </pc:sldChg>
      <pc:sldChg chg="addSp delSp modSp add mod modAnim">
        <pc:chgData name="길 다영" userId="11d3a75bfe554e41" providerId="LiveId" clId="{712FE3EA-81A7-4699-A678-624CDD73D3B5}" dt="2021-06-04T19:02:20.699" v="10928" actId="22"/>
        <pc:sldMkLst>
          <pc:docMk/>
          <pc:sldMk cId="2135933918" sldId="297"/>
        </pc:sldMkLst>
        <pc:spChg chg="add mod">
          <ac:chgData name="길 다영" userId="11d3a75bfe554e41" providerId="LiveId" clId="{712FE3EA-81A7-4699-A678-624CDD73D3B5}" dt="2021-06-04T17:48:01.845" v="10895" actId="20577"/>
          <ac:spMkLst>
            <pc:docMk/>
            <pc:sldMk cId="2135933918" sldId="297"/>
            <ac:spMk id="26" creationId="{F55537F7-CA08-42B5-939C-907F532C40CA}"/>
          </ac:spMkLst>
        </pc:spChg>
        <pc:spChg chg="del">
          <ac:chgData name="길 다영" userId="11d3a75bfe554e41" providerId="LiveId" clId="{712FE3EA-81A7-4699-A678-624CDD73D3B5}" dt="2021-06-04T17:40:21.299" v="10401" actId="478"/>
          <ac:spMkLst>
            <pc:docMk/>
            <pc:sldMk cId="2135933918" sldId="297"/>
            <ac:spMk id="28" creationId="{329A8C8F-4C3A-4672-AF22-091E75CFB0FF}"/>
          </ac:spMkLst>
        </pc:spChg>
        <pc:spChg chg="del">
          <ac:chgData name="길 다영" userId="11d3a75bfe554e41" providerId="LiveId" clId="{712FE3EA-81A7-4699-A678-624CDD73D3B5}" dt="2021-06-04T17:40:21.299" v="10401" actId="478"/>
          <ac:spMkLst>
            <pc:docMk/>
            <pc:sldMk cId="2135933918" sldId="297"/>
            <ac:spMk id="31" creationId="{E57D7F5A-03AA-4079-B0E5-93827D49F7F8}"/>
          </ac:spMkLst>
        </pc:spChg>
        <pc:spChg chg="mod">
          <ac:chgData name="길 다영" userId="11d3a75bfe554e41" providerId="LiveId" clId="{712FE3EA-81A7-4699-A678-624CDD73D3B5}" dt="2021-06-04T17:44:16.557" v="10456"/>
          <ac:spMkLst>
            <pc:docMk/>
            <pc:sldMk cId="2135933918" sldId="297"/>
            <ac:spMk id="35" creationId="{085172FA-3E46-4B1B-8CCA-5D918F2DEEE8}"/>
          </ac:spMkLst>
        </pc:spChg>
        <pc:spChg chg="add del">
          <ac:chgData name="길 다영" userId="11d3a75bfe554e41" providerId="LiveId" clId="{712FE3EA-81A7-4699-A678-624CDD73D3B5}" dt="2021-06-04T19:02:20.699" v="10928" actId="22"/>
          <ac:spMkLst>
            <pc:docMk/>
            <pc:sldMk cId="2135933918" sldId="297"/>
            <ac:spMk id="36" creationId="{0728EB7A-A885-4EE3-812F-EF9A12C1783A}"/>
          </ac:spMkLst>
        </pc:spChg>
        <pc:spChg chg="del">
          <ac:chgData name="길 다영" userId="11d3a75bfe554e41" providerId="LiveId" clId="{712FE3EA-81A7-4699-A678-624CDD73D3B5}" dt="2021-06-04T17:40:21.299" v="10401" actId="478"/>
          <ac:spMkLst>
            <pc:docMk/>
            <pc:sldMk cId="2135933918" sldId="297"/>
            <ac:spMk id="37" creationId="{0973FD65-4129-422B-BC5D-EAA7FF174394}"/>
          </ac:spMkLst>
        </pc:spChg>
        <pc:spChg chg="del">
          <ac:chgData name="길 다영" userId="11d3a75bfe554e41" providerId="LiveId" clId="{712FE3EA-81A7-4699-A678-624CDD73D3B5}" dt="2021-06-04T17:40:21.299" v="10401" actId="478"/>
          <ac:spMkLst>
            <pc:docMk/>
            <pc:sldMk cId="2135933918" sldId="297"/>
            <ac:spMk id="40" creationId="{DEC8B974-E7BF-4B7D-822C-8A3E3CD5495B}"/>
          </ac:spMkLst>
        </pc:spChg>
        <pc:spChg chg="del">
          <ac:chgData name="길 다영" userId="11d3a75bfe554e41" providerId="LiveId" clId="{712FE3EA-81A7-4699-A678-624CDD73D3B5}" dt="2021-06-04T17:40:21.299" v="10401" actId="478"/>
          <ac:spMkLst>
            <pc:docMk/>
            <pc:sldMk cId="2135933918" sldId="297"/>
            <ac:spMk id="65" creationId="{2042033D-FDA6-47A4-A069-88929B6BFBF6}"/>
          </ac:spMkLst>
        </pc:spChg>
        <pc:grpChg chg="del">
          <ac:chgData name="길 다영" userId="11d3a75bfe554e41" providerId="LiveId" clId="{712FE3EA-81A7-4699-A678-624CDD73D3B5}" dt="2021-06-04T17:40:21.299" v="10401" actId="478"/>
          <ac:grpSpMkLst>
            <pc:docMk/>
            <pc:sldMk cId="2135933918" sldId="297"/>
            <ac:grpSpMk id="24" creationId="{F3F4632C-3AD0-4863-A044-6B7539EC7A1B}"/>
          </ac:grpSpMkLst>
        </pc:grpChg>
        <pc:grpChg chg="del">
          <ac:chgData name="길 다영" userId="11d3a75bfe554e41" providerId="LiveId" clId="{712FE3EA-81A7-4699-A678-624CDD73D3B5}" dt="2021-06-04T17:40:21.299" v="10401" actId="478"/>
          <ac:grpSpMkLst>
            <pc:docMk/>
            <pc:sldMk cId="2135933918" sldId="297"/>
            <ac:grpSpMk id="30" creationId="{0BC0A705-60AF-47E8-81EF-D4F1A47A95E2}"/>
          </ac:grpSpMkLst>
        </pc:grpChg>
        <pc:picChg chg="add mod">
          <ac:chgData name="길 다영" userId="11d3a75bfe554e41" providerId="LiveId" clId="{712FE3EA-81A7-4699-A678-624CDD73D3B5}" dt="2021-06-04T17:40:36.028" v="10403" actId="1076"/>
          <ac:picMkLst>
            <pc:docMk/>
            <pc:sldMk cId="2135933918" sldId="297"/>
            <ac:picMk id="3" creationId="{61CEDE39-1D97-4C67-AC9C-96AD10E842A0}"/>
          </ac:picMkLst>
        </pc:picChg>
        <pc:picChg chg="add mod">
          <ac:chgData name="길 다영" userId="11d3a75bfe554e41" providerId="LiveId" clId="{712FE3EA-81A7-4699-A678-624CDD73D3B5}" dt="2021-06-04T17:47:51.239" v="10862"/>
          <ac:picMkLst>
            <pc:docMk/>
            <pc:sldMk cId="2135933918" sldId="297"/>
            <ac:picMk id="27" creationId="{ED6C7547-FFAA-4112-B147-CC0C8BE7023D}"/>
          </ac:picMkLst>
        </pc:picChg>
        <pc:picChg chg="del">
          <ac:chgData name="길 다영" userId="11d3a75bfe554e41" providerId="LiveId" clId="{712FE3EA-81A7-4699-A678-624CDD73D3B5}" dt="2021-06-04T17:40:21.299" v="10401" actId="478"/>
          <ac:picMkLst>
            <pc:docMk/>
            <pc:sldMk cId="2135933918" sldId="297"/>
            <ac:picMk id="32" creationId="{5801B140-EB10-4A54-89B2-C7ED12CAEA18}"/>
          </ac:picMkLst>
        </pc:picChg>
        <pc:picChg chg="del">
          <ac:chgData name="길 다영" userId="11d3a75bfe554e41" providerId="LiveId" clId="{712FE3EA-81A7-4699-A678-624CDD73D3B5}" dt="2021-06-04T17:40:21.299" v="10401" actId="478"/>
          <ac:picMkLst>
            <pc:docMk/>
            <pc:sldMk cId="2135933918" sldId="297"/>
            <ac:picMk id="39" creationId="{F46F91D7-E0FD-478B-92E3-875F8ECC31BA}"/>
          </ac:picMkLst>
        </pc:picChg>
        <pc:picChg chg="del">
          <ac:chgData name="길 다영" userId="11d3a75bfe554e41" providerId="LiveId" clId="{712FE3EA-81A7-4699-A678-624CDD73D3B5}" dt="2021-06-04T17:40:21.299" v="10401" actId="478"/>
          <ac:picMkLst>
            <pc:docMk/>
            <pc:sldMk cId="2135933918" sldId="297"/>
            <ac:picMk id="49" creationId="{1B38BCDB-685F-4780-A005-9896B75CE786}"/>
          </ac:picMkLst>
        </pc:picChg>
        <pc:picChg chg="del">
          <ac:chgData name="길 다영" userId="11d3a75bfe554e41" providerId="LiveId" clId="{712FE3EA-81A7-4699-A678-624CDD73D3B5}" dt="2021-06-04T17:40:21.299" v="10401" actId="478"/>
          <ac:picMkLst>
            <pc:docMk/>
            <pc:sldMk cId="2135933918" sldId="297"/>
            <ac:picMk id="55" creationId="{F41CA1A9-79B0-48DC-94B0-13AF77F6E42A}"/>
          </ac:picMkLst>
        </pc:picChg>
        <pc:cxnChg chg="del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25" creationId="{6A32A6B7-0560-4BBD-A35C-E7C11163B5FE}"/>
          </ac:cxnSpMkLst>
        </pc:cxnChg>
        <pc:cxnChg chg="del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29" creationId="{7E1E66C3-8881-4DCB-9D18-584F94AA917E}"/>
          </ac:cxnSpMkLst>
        </pc:cxnChg>
        <pc:cxnChg chg="del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38" creationId="{281CB311-621D-4448-A772-387BC595F3DD}"/>
          </ac:cxnSpMkLst>
        </pc:cxnChg>
        <pc:cxnChg chg="del mod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44" creationId="{4239199A-D6B7-449F-BCB2-0A9E8E327684}"/>
          </ac:cxnSpMkLst>
        </pc:cxnChg>
        <pc:cxnChg chg="del mod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50" creationId="{9641746A-E721-44C7-892E-C189C07AE420}"/>
          </ac:cxnSpMkLst>
        </pc:cxnChg>
        <pc:cxnChg chg="del mod">
          <ac:chgData name="길 다영" userId="11d3a75bfe554e41" providerId="LiveId" clId="{712FE3EA-81A7-4699-A678-624CDD73D3B5}" dt="2021-06-04T17:40:21.299" v="10401" actId="478"/>
          <ac:cxnSpMkLst>
            <pc:docMk/>
            <pc:sldMk cId="2135933918" sldId="297"/>
            <ac:cxnSpMk id="59" creationId="{D525AFA4-5A9A-4519-9C7B-0D63ED9CA39C}"/>
          </ac:cxnSpMkLst>
        </pc:cxnChg>
      </pc:sldChg>
      <pc:sldChg chg="add del">
        <pc:chgData name="길 다영" userId="11d3a75bfe554e41" providerId="LiveId" clId="{712FE3EA-81A7-4699-A678-624CDD73D3B5}" dt="2021-06-04T17:49:38.692" v="10900"/>
        <pc:sldMkLst>
          <pc:docMk/>
          <pc:sldMk cId="857758189" sldId="298"/>
        </pc:sldMkLst>
      </pc:sldChg>
      <pc:sldChg chg="addSp delSp modSp add del mod">
        <pc:chgData name="길 다영" userId="11d3a75bfe554e41" providerId="LiveId" clId="{712FE3EA-81A7-4699-A678-624CDD73D3B5}" dt="2021-06-04T17:49:12.401" v="10896" actId="47"/>
        <pc:sldMkLst>
          <pc:docMk/>
          <pc:sldMk cId="2411468288" sldId="298"/>
        </pc:sldMkLst>
        <pc:spChg chg="del">
          <ac:chgData name="길 다영" userId="11d3a75bfe554e41" providerId="LiveId" clId="{712FE3EA-81A7-4699-A678-624CDD73D3B5}" dt="2021-06-04T17:44:34.094" v="10458" actId="478"/>
          <ac:spMkLst>
            <pc:docMk/>
            <pc:sldMk cId="2411468288" sldId="298"/>
            <ac:spMk id="3" creationId="{90E7E77D-AAD4-4AC2-8384-5D16A322E0D8}"/>
          </ac:spMkLst>
        </pc:spChg>
        <pc:spChg chg="add mod">
          <ac:chgData name="길 다영" userId="11d3a75bfe554e41" providerId="LiveId" clId="{712FE3EA-81A7-4699-A678-624CDD73D3B5}" dt="2021-06-04T17:44:34.379" v="10459"/>
          <ac:spMkLst>
            <pc:docMk/>
            <pc:sldMk cId="2411468288" sldId="298"/>
            <ac:spMk id="10" creationId="{D2B72DB1-9ADE-49FF-B543-A1532194E132}"/>
          </ac:spMkLst>
        </pc:spChg>
      </pc:sldChg>
      <pc:sldChg chg="addSp delSp modSp add mod ord">
        <pc:chgData name="길 다영" userId="11d3a75bfe554e41" providerId="LiveId" clId="{712FE3EA-81A7-4699-A678-624CDD73D3B5}" dt="2021-06-04T17:52:00.694" v="10926" actId="1076"/>
        <pc:sldMkLst>
          <pc:docMk/>
          <pc:sldMk cId="2511630904" sldId="298"/>
        </pc:sldMkLst>
        <pc:spChg chg="del">
          <ac:chgData name="길 다영" userId="11d3a75bfe554e41" providerId="LiveId" clId="{712FE3EA-81A7-4699-A678-624CDD73D3B5}" dt="2021-06-04T17:50:48.629" v="10919" actId="478"/>
          <ac:spMkLst>
            <pc:docMk/>
            <pc:sldMk cId="2511630904" sldId="298"/>
            <ac:spMk id="3" creationId="{90E7E77D-AAD4-4AC2-8384-5D16A322E0D8}"/>
          </ac:spMkLst>
        </pc:spChg>
        <pc:spChg chg="mod">
          <ac:chgData name="길 다영" userId="11d3a75bfe554e41" providerId="LiveId" clId="{712FE3EA-81A7-4699-A678-624CDD73D3B5}" dt="2021-06-04T17:51:19.406" v="10922" actId="1076"/>
          <ac:spMkLst>
            <pc:docMk/>
            <pc:sldMk cId="2511630904" sldId="298"/>
            <ac:spMk id="8" creationId="{822D49B6-3289-4B18-A5E6-B2C6C20DA81D}"/>
          </ac:spMkLst>
        </pc:spChg>
        <pc:spChg chg="mod">
          <ac:chgData name="길 다영" userId="11d3a75bfe554e41" providerId="LiveId" clId="{712FE3EA-81A7-4699-A678-624CDD73D3B5}" dt="2021-06-04T17:50:32.549" v="10916" actId="1076"/>
          <ac:spMkLst>
            <pc:docMk/>
            <pc:sldMk cId="2511630904" sldId="298"/>
            <ac:spMk id="35" creationId="{547E44DB-7A39-4483-BE18-B35A99F38B8F}"/>
          </ac:spMkLst>
        </pc:spChg>
        <pc:spChg chg="mod">
          <ac:chgData name="길 다영" userId="11d3a75bfe554e41" providerId="LiveId" clId="{712FE3EA-81A7-4699-A678-624CDD73D3B5}" dt="2021-06-04T17:50:35.784" v="10917" actId="207"/>
          <ac:spMkLst>
            <pc:docMk/>
            <pc:sldMk cId="2511630904" sldId="298"/>
            <ac:spMk id="36" creationId="{DBFBB964-F304-4FCB-A7FD-11F8D7B3C9F7}"/>
          </ac:spMkLst>
        </pc:spChg>
        <pc:spChg chg="add mod">
          <ac:chgData name="길 다영" userId="11d3a75bfe554e41" providerId="LiveId" clId="{712FE3EA-81A7-4699-A678-624CDD73D3B5}" dt="2021-06-04T17:50:56.556" v="10921" actId="207"/>
          <ac:spMkLst>
            <pc:docMk/>
            <pc:sldMk cId="2511630904" sldId="298"/>
            <ac:spMk id="37" creationId="{ADB5975C-443B-4317-8EE8-C2B47283F88E}"/>
          </ac:spMkLst>
        </pc:spChg>
        <pc:grpChg chg="add mod">
          <ac:chgData name="길 다영" userId="11d3a75bfe554e41" providerId="LiveId" clId="{712FE3EA-81A7-4699-A678-624CDD73D3B5}" dt="2021-06-04T17:52:00.694" v="10926" actId="1076"/>
          <ac:grpSpMkLst>
            <pc:docMk/>
            <pc:sldMk cId="2511630904" sldId="298"/>
            <ac:grpSpMk id="34" creationId="{D3ABCAAA-2C66-4686-A5AB-6A08D04B090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AB63B-2015-4CFD-BEE8-B802062C9C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2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AB63B-2015-4CFD-BEE8-B802062C9C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8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AB63B-2015-4CFD-BEE8-B802062C9C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3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AB63B-2015-4CFD-BEE8-B802062C9C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" TargetMode="External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laticon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9674" y="4728001"/>
            <a:ext cx="455265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spc="300" dirty="0" err="1">
                <a:solidFill>
                  <a:srgbClr val="30302A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HorizonNet</a:t>
            </a:r>
            <a:endParaRPr lang="ko-KR" altLang="en-US" sz="4800" spc="300" dirty="0">
              <a:solidFill>
                <a:srgbClr val="30302A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2221" y="5558998"/>
            <a:ext cx="2587568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2021-1 </a:t>
            </a:r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Computer</a:t>
            </a:r>
            <a:r>
              <a:rPr lang="ko-KR" altLang="en-US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Vision Project</a:t>
            </a:r>
            <a:endParaRPr lang="en-US" altLang="ko-KR" sz="1100" dirty="0">
              <a:ln w="22225">
                <a:noFill/>
              </a:ln>
              <a:solidFill>
                <a:srgbClr val="6E6F7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7806" y="4420224"/>
            <a:ext cx="131638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400" dirty="0">
                <a:ln w="22225">
                  <a:noFill/>
                </a:ln>
                <a:solidFill>
                  <a:srgbClr val="94C3BB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길다영</a:t>
            </a:r>
            <a:r>
              <a:rPr lang="en-US" altLang="ko-KR" sz="1400" dirty="0">
                <a:ln w="22225">
                  <a:noFill/>
                </a:ln>
                <a:solidFill>
                  <a:srgbClr val="94C3BB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n w="22225">
                  <a:noFill/>
                </a:ln>
                <a:solidFill>
                  <a:srgbClr val="94C3B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김현우</a:t>
            </a:r>
            <a:endParaRPr lang="en-US" altLang="ko-KR" sz="1400" dirty="0">
              <a:ln w="22225">
                <a:noFill/>
              </a:ln>
              <a:solidFill>
                <a:srgbClr val="94C3BB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3F3158-1866-42BA-BE22-3E4B2AC9E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41" y="2296160"/>
            <a:ext cx="1187533" cy="11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7229" y="126817"/>
            <a:ext cx="369928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4.4 Ablation</a:t>
            </a:r>
            <a:r>
              <a:rPr lang="ko-KR" altLang="en-US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</a:t>
            </a:r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Study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5AFE70C-6758-491C-9BE9-C11C1E15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85" y="851872"/>
            <a:ext cx="4290273" cy="4124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095EC2-E661-4B6A-A19C-DEC033FF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7" y="1136214"/>
            <a:ext cx="3436696" cy="2902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D365B0-AA44-42E5-BBAF-6FC0DA4CF12F}"/>
              </a:ext>
            </a:extLst>
          </p:cNvPr>
          <p:cNvSpPr txBox="1"/>
          <p:nvPr/>
        </p:nvSpPr>
        <p:spPr>
          <a:xfrm>
            <a:off x="4093674" y="1220602"/>
            <a:ext cx="29108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우리는 제안된 </a:t>
            </a:r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Stretch Data Augment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를 통한 훈련이 항상 성능을 향상시킬 수 있다는 것을 관찰한다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우리의 실험은 네트워크 아키텍처에서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을 사용하는 것도 성능을 향상시킨다는 것을 보여준다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7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을 포함하거나 포함하지 않은 몇 가지 대표적인 결과를 보여준다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을 사용한 모델의 원시 출력은 사후 처리가 없어도 맨해튼 세계와 매우 일치하며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이는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 전체 룸의 기하학적 패턴을 캡처할 수 있는 능력을 보여준다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2C4C0-6C36-43FA-B32A-9B02602BD88C}"/>
              </a:ext>
            </a:extLst>
          </p:cNvPr>
          <p:cNvSpPr txBox="1"/>
          <p:nvPr/>
        </p:nvSpPr>
        <p:spPr>
          <a:xfrm>
            <a:off x="7528265" y="4976858"/>
            <a:ext cx="4663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그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7: </a:t>
            </a: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RNN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포함 및 제외 모델 출력 시각화</a:t>
            </a:r>
            <a:b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우리는 접지 진실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녹색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), RNN(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노란색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을 사용한 모델의 출력 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RNN(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자홍색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을 제외한 모델의 출력을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플롯한다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b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두 예측 모두 후처리가 없는 원시 네트워크 출력입니다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b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이미지에서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이 있는 모델은 천장 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더 작은 카메라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V-FOV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로 인한 검은색 누락 극 영역 및 가려진 영역을 포함하는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이 없는 모델보다 성능이 더 좋다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86FE67-0B44-4AD8-A543-37B8FB6F97DD}"/>
              </a:ext>
            </a:extLst>
          </p:cNvPr>
          <p:cNvSpPr/>
          <p:nvPr/>
        </p:nvSpPr>
        <p:spPr>
          <a:xfrm>
            <a:off x="3483991" y="5060272"/>
            <a:ext cx="3316303" cy="661514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이 있는 모델이 없는 모델보다 성능이 좋다</a:t>
            </a:r>
          </a:p>
        </p:txBody>
      </p:sp>
    </p:spTree>
    <p:extLst>
      <p:ext uri="{BB962C8B-B14F-4D97-AF65-F5344CB8AC3E}">
        <p14:creationId xmlns:p14="http://schemas.microsoft.com/office/powerpoint/2010/main" val="353119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4738" y="135947"/>
            <a:ext cx="58353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4.5 Non-cuboid Room Results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D365B0-AA44-42E5-BBAF-6FC0DA4CF12F}"/>
              </a:ext>
            </a:extLst>
          </p:cNvPr>
          <p:cNvSpPr txBox="1"/>
          <p:nvPr/>
        </p:nvSpPr>
        <p:spPr>
          <a:xfrm>
            <a:off x="3923930" y="909101"/>
            <a:ext cx="741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PanoContext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및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Stanford 2D-3D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데이터 세트의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비큐보이드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룸은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큐보이드로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레이블이 지정되므로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모델은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비큐보이드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레이아웃을 인식하고 모서리를 오목하도록 결코 훈련되지 않는다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 편향은 우리의 모델이 복잡한 모양의 방을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큐보이드로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예측하는 경향이 있게 만든다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일반적인 룸 레이아웃을 추정하기 위해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우리는 훈련 분할에서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65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개의 룸에 레이블을 다시 지정하여 훈련된 모델을 미세 조정한다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일반 모양의 룸에 대한 미세 조정 결과를 정량적으로 평가하기 위해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65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개의 다시 주석 처리된 비 </a:t>
            </a:r>
            <a:r>
              <a:rPr lang="ko-KR" altLang="en-US" sz="12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큐보이드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 데이터에 대해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13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배 교차 검증을 사용한다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2C4C0-6C36-43FA-B32A-9B02602BD88C}"/>
              </a:ext>
            </a:extLst>
          </p:cNvPr>
          <p:cNvSpPr txBox="1"/>
          <p:nvPr/>
        </p:nvSpPr>
        <p:spPr>
          <a:xfrm>
            <a:off x="233779" y="5900186"/>
            <a:ext cx="5368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그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림 </a:t>
            </a:r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8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: </a:t>
            </a:r>
          </a:p>
          <a:p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비큐보이드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 레이아웃 추정의 정성적 결과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가려진 벽은 검은 색으로 가득 차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등각 이미지의 파란색 선은 추정된 룸 레이아웃 경계입니다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86FE67-0B44-4AD8-A543-37B8FB6F97DD}"/>
              </a:ext>
            </a:extLst>
          </p:cNvPr>
          <p:cNvSpPr/>
          <p:nvPr/>
        </p:nvSpPr>
        <p:spPr>
          <a:xfrm>
            <a:off x="540552" y="4262769"/>
            <a:ext cx="4754486" cy="703086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Cuboid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모델에 대한 미세 조정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교차 검증을 통해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non-cuboid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모델을 훈련시킨다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결론적으로 잘 작동한다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028948-82FB-4B72-BF38-1A2650D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7" y="800719"/>
            <a:ext cx="3421096" cy="2261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917DD9-5070-4792-8083-9BED46D67FB4}"/>
              </a:ext>
            </a:extLst>
          </p:cNvPr>
          <p:cNvSpPr txBox="1"/>
          <p:nvPr/>
        </p:nvSpPr>
        <p:spPr>
          <a:xfrm>
            <a:off x="3923930" y="2706461"/>
            <a:ext cx="7418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결과는 우리의 접근 방식이 다른 벽으로 가려진 모서리를 사용하더라도 일반적인 방 배치에서 잘 작동할 수 있다는 것을 보여준다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0AD4E2-DD9F-458A-B106-8D7A9B32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87" y="2977426"/>
            <a:ext cx="3434057" cy="10540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737EA1-0FCE-40F7-BE65-3D5A0841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10" y="3005183"/>
            <a:ext cx="6470012" cy="35619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D819FA-0000-427D-845C-FA63267C90A8}"/>
              </a:ext>
            </a:extLst>
          </p:cNvPr>
          <p:cNvSpPr/>
          <p:nvPr/>
        </p:nvSpPr>
        <p:spPr>
          <a:xfrm>
            <a:off x="2413767" y="5149809"/>
            <a:ext cx="2238160" cy="703086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가려진 벽이 검게 보이는 듯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!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파란색 선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추정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74D0CC-1F9A-4245-9DC7-E65E3AC20E61}"/>
              </a:ext>
            </a:extLst>
          </p:cNvPr>
          <p:cNvCxnSpPr>
            <a:cxnSpLocks/>
          </p:cNvCxnSpPr>
          <p:nvPr/>
        </p:nvCxnSpPr>
        <p:spPr>
          <a:xfrm flipH="1">
            <a:off x="4607539" y="3059746"/>
            <a:ext cx="150892" cy="130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E10EB7-15EC-421A-968E-0028281D1CB5}"/>
              </a:ext>
            </a:extLst>
          </p:cNvPr>
          <p:cNvCxnSpPr>
            <a:cxnSpLocks/>
          </p:cNvCxnSpPr>
          <p:nvPr/>
        </p:nvCxnSpPr>
        <p:spPr>
          <a:xfrm flipH="1" flipV="1">
            <a:off x="4500979" y="5539666"/>
            <a:ext cx="1459076" cy="17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4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22329" y="126817"/>
            <a:ext cx="27398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5. Conclusion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86FE67-0B44-4AD8-A543-37B8FB6F97DD}"/>
              </a:ext>
            </a:extLst>
          </p:cNvPr>
          <p:cNvSpPr/>
          <p:nvPr/>
        </p:nvSpPr>
        <p:spPr>
          <a:xfrm>
            <a:off x="1526494" y="4838298"/>
            <a:ext cx="6162090" cy="703086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표현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3.1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3.2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가 </a:t>
            </a:r>
            <a:r>
              <a:rPr lang="ko-KR" altLang="en-US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적용된빨간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파란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녹색 선이 있는 것들을 말하는 것 같다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쨌든 효과적임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74D0CC-1F9A-4245-9DC7-E65E3AC20E61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607539" y="3744093"/>
            <a:ext cx="506030" cy="109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1C2370-2AFB-4646-8FA3-1BEEE277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2" y="1256253"/>
            <a:ext cx="4093677" cy="2818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2A6FF2-B510-4125-9850-0FE9AA0D13D4}"/>
              </a:ext>
            </a:extLst>
          </p:cNvPr>
          <p:cNvSpPr txBox="1"/>
          <p:nvPr/>
        </p:nvSpPr>
        <p:spPr>
          <a:xfrm>
            <a:off x="4820575" y="1256253"/>
            <a:ext cx="68308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우리는 파노라마에서 룸 레이아웃을 추정하는 작업을 위한 새로운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표현을 제시했다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그러한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표현을 사용하여 훈련된 제안된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HorizonNet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은 이전의 최첨단 방법을 능가하고 더 적은 계산 리소스를 필요로 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모델 출력에서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3D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레이아웃을 복구하는 우리의 후처리 방법은 빠르고 효과적이며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막힌 모서리가 있더라도 복잡한 룸 레이아웃에 효과적이다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제안된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 Stretch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데이터 확대는 우리의 결과를 더욱 향상시키며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잠재적 개선을 위한 다른 파노라마 작업의 훈련 절차에도 적용할 수 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6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7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84207" y="3294958"/>
            <a:ext cx="30235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코드 해석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590C6-701F-4EF8-8798-AACD4EBF8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4" y="1116105"/>
            <a:ext cx="916789" cy="9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3AE5A83-7757-4090-B199-8146C81EC31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795148" y="1530760"/>
            <a:ext cx="1771206" cy="485835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60310C-609B-4434-B853-E318D9159A10}"/>
              </a:ext>
            </a:extLst>
          </p:cNvPr>
          <p:cNvSpPr/>
          <p:nvPr/>
        </p:nvSpPr>
        <p:spPr>
          <a:xfrm>
            <a:off x="8564553" y="1443924"/>
            <a:ext cx="3468690" cy="5271740"/>
          </a:xfrm>
          <a:prstGeom prst="rect">
            <a:avLst/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159318" y="142336"/>
            <a:ext cx="11796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Preprocess.py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-&gt; inference.py -&gt;</a:t>
            </a:r>
            <a:r>
              <a:rPr lang="ko-KR" altLang="en-US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post_proc.py -&gt; layout_viewer.py</a:t>
            </a:r>
            <a:endParaRPr lang="ko-KR" altLang="en-US" sz="2200" dirty="0"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D49B6-3289-4B18-A5E6-B2C6C20DA81D}"/>
              </a:ext>
            </a:extLst>
          </p:cNvPr>
          <p:cNvSpPr txBox="1"/>
          <p:nvPr/>
        </p:nvSpPr>
        <p:spPr>
          <a:xfrm>
            <a:off x="6214850" y="924916"/>
            <a:ext cx="6018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소실점과 </a:t>
            </a:r>
            <a:r>
              <a:rPr lang="en-US" altLang="ko-KR" sz="1600" dirty="0" err="1">
                <a:latin typeface="카페24 고운밤" pitchFamily="2" charset="-127"/>
                <a:ea typeface="카페24 고운밤" pitchFamily="2" charset="-127"/>
              </a:rPr>
              <a:t>line_Segment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를 찾아서 정렬을 하고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이미지를 저장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752172-CD51-4AE0-A7C3-C133D6E39EDE}"/>
              </a:ext>
            </a:extLst>
          </p:cNvPr>
          <p:cNvGrpSpPr/>
          <p:nvPr/>
        </p:nvGrpSpPr>
        <p:grpSpPr>
          <a:xfrm>
            <a:off x="159319" y="1078838"/>
            <a:ext cx="5445451" cy="5037878"/>
            <a:chOff x="278167" y="1261020"/>
            <a:chExt cx="5463916" cy="49688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A79A25-27D5-470C-AFF1-0C631AFD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167" y="1261020"/>
              <a:ext cx="5463916" cy="43359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7CD592-C0CA-4486-96C2-E9A60F4F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67" y="5596980"/>
              <a:ext cx="5463916" cy="63286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EAE96F-99B9-4A09-8F50-4371680D2C95}"/>
              </a:ext>
            </a:extLst>
          </p:cNvPr>
          <p:cNvSpPr/>
          <p:nvPr/>
        </p:nvSpPr>
        <p:spPr>
          <a:xfrm>
            <a:off x="3850742" y="1072307"/>
            <a:ext cx="2041864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파노라마 사진에서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와 소실점을 찾음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107BC4-C7D7-4948-BDEF-3970C678026A}"/>
              </a:ext>
            </a:extLst>
          </p:cNvPr>
          <p:cNvCxnSpPr>
            <a:cxnSpLocks/>
          </p:cNvCxnSpPr>
          <p:nvPr/>
        </p:nvCxnSpPr>
        <p:spPr>
          <a:xfrm flipV="1">
            <a:off x="5062595" y="1542256"/>
            <a:ext cx="0" cy="836959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ADC9B76-3F9C-4CBB-A341-1522F3414AA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634144" y="3580807"/>
            <a:ext cx="428451" cy="0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ECD5EC-AF35-4435-99FB-F3BE268B2878}"/>
              </a:ext>
            </a:extLst>
          </p:cNvPr>
          <p:cNvSpPr/>
          <p:nvPr/>
        </p:nvSpPr>
        <p:spPr>
          <a:xfrm>
            <a:off x="5062810" y="3342564"/>
            <a:ext cx="2219417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소실점 가진 이미지를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align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구부려진 사진이 펴지는 것 의미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81ECA1-56F8-4B59-AAD1-8CCAE37367DA}"/>
              </a:ext>
            </a:extLst>
          </p:cNvPr>
          <p:cNvCxnSpPr>
            <a:cxnSpLocks/>
          </p:cNvCxnSpPr>
          <p:nvPr/>
        </p:nvCxnSpPr>
        <p:spPr>
          <a:xfrm>
            <a:off x="5442012" y="5933717"/>
            <a:ext cx="0" cy="408714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D874BA-FA11-4798-AC7E-3721DE014A50}"/>
              </a:ext>
            </a:extLst>
          </p:cNvPr>
          <p:cNvSpPr/>
          <p:nvPr/>
        </p:nvSpPr>
        <p:spPr>
          <a:xfrm>
            <a:off x="4021866" y="6348292"/>
            <a:ext cx="1870740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저장된 이미지를 다른 파일로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넘기는 부분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E4B500-2813-4A74-B654-0C72CAB1578F}"/>
              </a:ext>
            </a:extLst>
          </p:cNvPr>
          <p:cNvSpPr/>
          <p:nvPr/>
        </p:nvSpPr>
        <p:spPr>
          <a:xfrm>
            <a:off x="368467" y="2183912"/>
            <a:ext cx="4694128" cy="982353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BE1985-D93B-4704-8A7C-BA357FA5BEBE}"/>
              </a:ext>
            </a:extLst>
          </p:cNvPr>
          <p:cNvSpPr/>
          <p:nvPr/>
        </p:nvSpPr>
        <p:spPr>
          <a:xfrm>
            <a:off x="355017" y="3241436"/>
            <a:ext cx="4279127" cy="678742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6E0AE7-EBEA-44E4-BDB1-338F51BB17EE}"/>
              </a:ext>
            </a:extLst>
          </p:cNvPr>
          <p:cNvSpPr/>
          <p:nvPr/>
        </p:nvSpPr>
        <p:spPr>
          <a:xfrm>
            <a:off x="355017" y="3995347"/>
            <a:ext cx="5086995" cy="1994204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A5D0171-B5B9-49C0-92F3-9ECBCFCAE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22" y="1730960"/>
            <a:ext cx="3020952" cy="151047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8CCA960-ADE4-4C0F-BF3C-54D80ECB5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240" y="4878864"/>
            <a:ext cx="2927134" cy="146356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189E954-1722-48EB-9364-99AA96699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422" y="3649444"/>
            <a:ext cx="2895600" cy="8953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A6CF40A-AF70-40E2-9C26-5A3E16412C1A}"/>
              </a:ext>
            </a:extLst>
          </p:cNvPr>
          <p:cNvSpPr txBox="1"/>
          <p:nvPr/>
        </p:nvSpPr>
        <p:spPr>
          <a:xfrm>
            <a:off x="9679978" y="4475776"/>
            <a:ext cx="1331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Demo424_VP.txt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EDB518-1E29-4C07-89CE-33CE134D54E3}"/>
              </a:ext>
            </a:extLst>
          </p:cNvPr>
          <p:cNvSpPr txBox="1"/>
          <p:nvPr/>
        </p:nvSpPr>
        <p:spPr>
          <a:xfrm>
            <a:off x="9297352" y="6365009"/>
            <a:ext cx="2512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Demo424_aligned_line.png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F789FB-E9DD-43F7-BEBD-93654C7FFDFD}"/>
              </a:ext>
            </a:extLst>
          </p:cNvPr>
          <p:cNvSpPr txBox="1"/>
          <p:nvPr/>
        </p:nvSpPr>
        <p:spPr>
          <a:xfrm>
            <a:off x="9089796" y="3264014"/>
            <a:ext cx="2512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Demo424_aligned_rgb.raw.png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32E10A-CDC8-4651-B3C5-9146FC57532D}"/>
              </a:ext>
            </a:extLst>
          </p:cNvPr>
          <p:cNvSpPr/>
          <p:nvPr/>
        </p:nvSpPr>
        <p:spPr>
          <a:xfrm>
            <a:off x="9797307" y="1232780"/>
            <a:ext cx="1092636" cy="413287"/>
          </a:xfrm>
          <a:prstGeom prst="rect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083F0-14EE-4D6D-BEB2-2109288F66F3}"/>
              </a:ext>
            </a:extLst>
          </p:cNvPr>
          <p:cNvSpPr txBox="1"/>
          <p:nvPr/>
        </p:nvSpPr>
        <p:spPr>
          <a:xfrm>
            <a:off x="9940639" y="1279339"/>
            <a:ext cx="8059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결과물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D069D7-E8BA-413A-9D15-FAAB33DF5B9A}"/>
              </a:ext>
            </a:extLst>
          </p:cNvPr>
          <p:cNvCxnSpPr>
            <a:cxnSpLocks/>
            <a:stCxn id="53" idx="1"/>
            <a:endCxn id="67" idx="3"/>
          </p:cNvCxnSpPr>
          <p:nvPr/>
        </p:nvCxnSpPr>
        <p:spPr>
          <a:xfrm flipH="1" flipV="1">
            <a:off x="8437305" y="3078432"/>
            <a:ext cx="652491" cy="339471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F75D5E-E67F-4124-AECF-C73DD2E83AC8}"/>
              </a:ext>
            </a:extLst>
          </p:cNvPr>
          <p:cNvSpPr/>
          <p:nvPr/>
        </p:nvSpPr>
        <p:spPr>
          <a:xfrm>
            <a:off x="6750548" y="2925231"/>
            <a:ext cx="1686757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구부러진 사진을 바로 세움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FF69E7-CB84-4A90-9670-8F2F21F47F56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8276717" y="4623135"/>
            <a:ext cx="1178002" cy="12302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7A11C8-AB4A-4E3C-9A52-FB3D154E19C3}"/>
              </a:ext>
            </a:extLst>
          </p:cNvPr>
          <p:cNvSpPr/>
          <p:nvPr/>
        </p:nvSpPr>
        <p:spPr>
          <a:xfrm>
            <a:off x="7098715" y="4469934"/>
            <a:ext cx="1178002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소실점 찾음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A7B7170-12A1-45EF-9EDD-008CF13DEFEB}"/>
              </a:ext>
            </a:extLst>
          </p:cNvPr>
          <p:cNvCxnSpPr>
            <a:cxnSpLocks/>
            <a:endCxn id="76" idx="3"/>
          </p:cNvCxnSpPr>
          <p:nvPr/>
        </p:nvCxnSpPr>
        <p:spPr>
          <a:xfrm flipH="1" flipV="1">
            <a:off x="8119349" y="6542313"/>
            <a:ext cx="1178004" cy="12302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2B8E3FC-10FE-401E-8BEC-5BA7FE3583AC}"/>
              </a:ext>
            </a:extLst>
          </p:cNvPr>
          <p:cNvSpPr/>
          <p:nvPr/>
        </p:nvSpPr>
        <p:spPr>
          <a:xfrm>
            <a:off x="7013358" y="6389112"/>
            <a:ext cx="1105991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찾은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edge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25FB176-70C2-4338-B12A-997B50D370E3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6154721" y="3078432"/>
            <a:ext cx="595827" cy="29789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E6A3C1D-7C71-4650-969C-E5AED4D6B8A1}"/>
              </a:ext>
            </a:extLst>
          </p:cNvPr>
          <p:cNvCxnSpPr>
            <a:cxnSpLocks/>
            <a:stCxn id="22" idx="3"/>
            <a:endCxn id="72" idx="0"/>
          </p:cNvCxnSpPr>
          <p:nvPr/>
        </p:nvCxnSpPr>
        <p:spPr>
          <a:xfrm>
            <a:off x="5892606" y="1301534"/>
            <a:ext cx="1795110" cy="3168400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2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159318" y="142336"/>
            <a:ext cx="1203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Preprocess.py -&gt; </a:t>
            </a:r>
            <a:r>
              <a:rPr lang="en-US" altLang="ko-KR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inference.py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-&gt;</a:t>
            </a:r>
            <a:r>
              <a:rPr lang="ko-KR" altLang="en-US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post_proc.py -&gt; layout_viewer.py</a:t>
            </a:r>
            <a:endParaRPr lang="ko-KR" altLang="en-US" sz="2200" dirty="0"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1195C4-E5C1-4971-8E0A-4DB14D17B91C}"/>
              </a:ext>
            </a:extLst>
          </p:cNvPr>
          <p:cNvGrpSpPr/>
          <p:nvPr/>
        </p:nvGrpSpPr>
        <p:grpSpPr>
          <a:xfrm>
            <a:off x="298703" y="1066800"/>
            <a:ext cx="4602481" cy="2688337"/>
            <a:chOff x="14589" y="-2197878"/>
            <a:chExt cx="9004493" cy="42785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A71482-74BD-4B60-A33C-3EF1F33A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9" y="-2197878"/>
              <a:ext cx="9004491" cy="2818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5BE53-EABC-4522-82C0-CFF64EBB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1" y="-1915465"/>
              <a:ext cx="9004491" cy="399616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BC236640-9236-48EC-A30A-34E1FFE49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98" y="963964"/>
            <a:ext cx="4712397" cy="42611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6C0900-AE43-4314-A819-86754250A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99" y="5225142"/>
            <a:ext cx="4712396" cy="97830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078E1C-3EA0-433F-A1A2-FFD76212A2BF}"/>
              </a:ext>
            </a:extLst>
          </p:cNvPr>
          <p:cNvSpPr/>
          <p:nvPr/>
        </p:nvSpPr>
        <p:spPr>
          <a:xfrm>
            <a:off x="5222342" y="1422563"/>
            <a:ext cx="1056538" cy="55101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Preprocess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이미지 불러옴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6792E7-266E-4728-B070-19554E484CE7}"/>
              </a:ext>
            </a:extLst>
          </p:cNvPr>
          <p:cNvCxnSpPr>
            <a:cxnSpLocks/>
          </p:cNvCxnSpPr>
          <p:nvPr/>
        </p:nvCxnSpPr>
        <p:spPr>
          <a:xfrm>
            <a:off x="4812199" y="3504510"/>
            <a:ext cx="0" cy="540187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9D47FC-BB00-4B67-9D8B-58D2F7C34278}"/>
              </a:ext>
            </a:extLst>
          </p:cNvPr>
          <p:cNvSpPr/>
          <p:nvPr/>
        </p:nvSpPr>
        <p:spPr>
          <a:xfrm>
            <a:off x="353227" y="1243877"/>
            <a:ext cx="4424513" cy="943063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D35009-DC5D-415B-A98A-57E817B7D24C}"/>
              </a:ext>
            </a:extLst>
          </p:cNvPr>
          <p:cNvSpPr/>
          <p:nvPr/>
        </p:nvSpPr>
        <p:spPr>
          <a:xfrm>
            <a:off x="387686" y="3079313"/>
            <a:ext cx="4424513" cy="586740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E7ABC2C-F095-425D-9F11-C2368C031FCD}"/>
              </a:ext>
            </a:extLst>
          </p:cNvPr>
          <p:cNvSpPr/>
          <p:nvPr/>
        </p:nvSpPr>
        <p:spPr>
          <a:xfrm>
            <a:off x="3649980" y="4025162"/>
            <a:ext cx="2090053" cy="4009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Trained model(</a:t>
            </a:r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pth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파일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불러옴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1FCC71-E2B6-4A5C-8091-6F199C11D1C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77740" y="1609512"/>
            <a:ext cx="444602" cy="88560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CFEFD1-C6F4-4864-AECE-F9A241207C4B}"/>
              </a:ext>
            </a:extLst>
          </p:cNvPr>
          <p:cNvSpPr/>
          <p:nvPr/>
        </p:nvSpPr>
        <p:spPr>
          <a:xfrm>
            <a:off x="5615940" y="4946622"/>
            <a:ext cx="1577340" cy="4009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Inference()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</a:t>
            </a:r>
            <a:r>
              <a:rPr lang="ko-KR" altLang="en-US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넘어감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4F381C-A116-4C60-B8FA-8BF356377975}"/>
              </a:ext>
            </a:extLst>
          </p:cNvPr>
          <p:cNvSpPr/>
          <p:nvPr/>
        </p:nvSpPr>
        <p:spPr>
          <a:xfrm>
            <a:off x="7315200" y="2834641"/>
            <a:ext cx="3528060" cy="1033284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0FF451F-B1C0-4CBD-A5EC-4F10FD449ECC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6404610" y="3829825"/>
            <a:ext cx="910592" cy="1116797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9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159318" y="142336"/>
            <a:ext cx="11699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Preprocess.py -&gt; </a:t>
            </a:r>
            <a:r>
              <a:rPr lang="en-US" altLang="ko-KR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inference.py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-&gt;</a:t>
            </a:r>
            <a:r>
              <a:rPr lang="ko-KR" altLang="en-US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post_proc.py -&gt; layout_viewer.py</a:t>
            </a:r>
            <a:endParaRPr lang="ko-KR" altLang="en-US" sz="2200" dirty="0"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E34317-231C-4824-981C-1978ECBE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9" y="843909"/>
            <a:ext cx="5762536" cy="3950687"/>
          </a:xfrm>
          <a:prstGeom prst="rect">
            <a:avLst/>
          </a:prstGeom>
        </p:spPr>
      </p:pic>
      <p:pic>
        <p:nvPicPr>
          <p:cNvPr id="2" name="Supplemantary of HorizonNet CVPR'19 - YouTube - Chrome 2021-06-03 17-16-24">
            <a:hlinkClick r:id="" action="ppaction://media"/>
            <a:extLst>
              <a:ext uri="{FF2B5EF4-FFF2-40B4-BE49-F238E27FC236}">
                <a16:creationId xmlns:a16="http://schemas.microsoft.com/office/drawing/2014/main" id="{90095E81-00FD-4714-AE4C-4F361705A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4159" y="996301"/>
            <a:ext cx="5184377" cy="2916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5BA73B-D3CB-4BF5-8F4F-33BC5346BFE1}"/>
              </a:ext>
            </a:extLst>
          </p:cNvPr>
          <p:cNvSpPr/>
          <p:nvPr/>
        </p:nvSpPr>
        <p:spPr>
          <a:xfrm>
            <a:off x="333464" y="2523744"/>
            <a:ext cx="4424513" cy="173736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C7DEDC-AA19-47D6-8CC2-6AD7646F85F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57977" y="2523744"/>
            <a:ext cx="1843991" cy="86868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E39E0D0-00BC-4BC0-8CA2-EF57F0D7B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192" y="3998627"/>
            <a:ext cx="3771625" cy="22768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BD4D4-9025-4EB1-B882-FD54AF5E55D9}"/>
              </a:ext>
            </a:extLst>
          </p:cNvPr>
          <p:cNvSpPr/>
          <p:nvPr/>
        </p:nvSpPr>
        <p:spPr>
          <a:xfrm>
            <a:off x="7320053" y="6361557"/>
            <a:ext cx="3892588" cy="4009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Augmentation :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양적인 결과 계산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정확도를 높이는 데 사용됨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5D753E-30AA-4350-BEBF-0C9447010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989" y="4887108"/>
            <a:ext cx="3386893" cy="14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159318" y="142336"/>
            <a:ext cx="11697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Preprocess.py -&gt; </a:t>
            </a:r>
            <a:r>
              <a:rPr lang="en-US" altLang="ko-KR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inference.py -&gt;</a:t>
            </a:r>
            <a:r>
              <a:rPr lang="ko-KR" altLang="en-US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post_proc.py </a:t>
            </a:r>
            <a:r>
              <a:rPr lang="en-US" altLang="ko-KR" sz="22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-&gt; layout_viewer.py</a:t>
            </a:r>
            <a:endParaRPr lang="ko-KR" altLang="en-US" sz="2200" dirty="0"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F4632C-3AD0-4863-A044-6B7539EC7A1B}"/>
              </a:ext>
            </a:extLst>
          </p:cNvPr>
          <p:cNvGrpSpPr/>
          <p:nvPr/>
        </p:nvGrpSpPr>
        <p:grpSpPr>
          <a:xfrm>
            <a:off x="101754" y="919490"/>
            <a:ext cx="4844877" cy="4991820"/>
            <a:chOff x="7426687" y="968630"/>
            <a:chExt cx="5086476" cy="45618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97EB1F2-7860-4367-972E-BB57717B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6687" y="968630"/>
              <a:ext cx="5086476" cy="278195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0382B9E-BB9E-40D2-B985-F74C5A42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6687" y="3750584"/>
              <a:ext cx="5086476" cy="1779867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9A8C8F-4C3A-4672-AF22-091E75CFB0FF}"/>
              </a:ext>
            </a:extLst>
          </p:cNvPr>
          <p:cNvSpPr/>
          <p:nvPr/>
        </p:nvSpPr>
        <p:spPr>
          <a:xfrm>
            <a:off x="180235" y="871078"/>
            <a:ext cx="3432389" cy="964175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E1E66C3-8881-4DCB-9D18-584F94AA917E}"/>
              </a:ext>
            </a:extLst>
          </p:cNvPr>
          <p:cNvCxnSpPr>
            <a:cxnSpLocks/>
          </p:cNvCxnSpPr>
          <p:nvPr/>
        </p:nvCxnSpPr>
        <p:spPr>
          <a:xfrm>
            <a:off x="3660600" y="1401576"/>
            <a:ext cx="521656" cy="0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D7F5A-03AA-4079-B0E5-93827D49F7F8}"/>
              </a:ext>
            </a:extLst>
          </p:cNvPr>
          <p:cNvSpPr/>
          <p:nvPr/>
        </p:nvSpPr>
        <p:spPr>
          <a:xfrm>
            <a:off x="4182256" y="1110227"/>
            <a:ext cx="1942076" cy="43088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Find_N_peaks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prominent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peak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를 찾는 과정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1B140-EB10-4A54-89B2-C7ED12CA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655" y="813604"/>
            <a:ext cx="4114134" cy="3218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73FD65-4129-422B-BC5D-EAA7FF174394}"/>
              </a:ext>
            </a:extLst>
          </p:cNvPr>
          <p:cNvSpPr/>
          <p:nvPr/>
        </p:nvSpPr>
        <p:spPr>
          <a:xfrm>
            <a:off x="228210" y="2008387"/>
            <a:ext cx="5462376" cy="133877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1CB311-621D-4448-A772-387BC595F3DD}"/>
              </a:ext>
            </a:extLst>
          </p:cNvPr>
          <p:cNvCxnSpPr>
            <a:cxnSpLocks/>
          </p:cNvCxnSpPr>
          <p:nvPr/>
        </p:nvCxnSpPr>
        <p:spPr>
          <a:xfrm>
            <a:off x="5690586" y="2008387"/>
            <a:ext cx="0" cy="326440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C8B974-E7BF-4B7D-822C-8A3E3CD5495B}"/>
              </a:ext>
            </a:extLst>
          </p:cNvPr>
          <p:cNvSpPr/>
          <p:nvPr/>
        </p:nvSpPr>
        <p:spPr>
          <a:xfrm>
            <a:off x="4876820" y="2298922"/>
            <a:ext cx="2110173" cy="98176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cuboid, non-cuboid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구분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gen_ww_cuboid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gen_ww_general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46F91D7-E0FD-478B-92E3-875F8ECC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409" y="4032354"/>
            <a:ext cx="4240591" cy="250913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A7FE7C-42FA-4EFC-AD42-27CBC53912F9}"/>
              </a:ext>
            </a:extLst>
          </p:cNvPr>
          <p:cNvSpPr/>
          <p:nvPr/>
        </p:nvSpPr>
        <p:spPr>
          <a:xfrm>
            <a:off x="10547558" y="4615459"/>
            <a:ext cx="1016736" cy="27141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Post_proc.py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39199A-D6B7-449F-BCB2-0A9E8E32768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86993" y="2789804"/>
            <a:ext cx="1003819" cy="1482931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1B38BCDB-685F-4780-A005-9896B75C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04" y="3857329"/>
            <a:ext cx="2725842" cy="1599095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641746A-E721-44C7-892E-C189C07AE420}"/>
              </a:ext>
            </a:extLst>
          </p:cNvPr>
          <p:cNvCxnSpPr>
            <a:cxnSpLocks/>
            <a:stCxn id="39" idx="1"/>
            <a:endCxn id="49" idx="3"/>
          </p:cNvCxnSpPr>
          <p:nvPr/>
        </p:nvCxnSpPr>
        <p:spPr>
          <a:xfrm flipH="1" flipV="1">
            <a:off x="6883246" y="4656877"/>
            <a:ext cx="1068163" cy="630047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F41CA1A9-79B0-48DC-94B0-13AF77F6E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668" y="5396355"/>
            <a:ext cx="3632379" cy="1321196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525AFA4-5A9A-4519-9C7B-0D63ED9CA39C}"/>
              </a:ext>
            </a:extLst>
          </p:cNvPr>
          <p:cNvCxnSpPr>
            <a:cxnSpLocks/>
            <a:stCxn id="39" idx="1"/>
            <a:endCxn id="55" idx="3"/>
          </p:cNvCxnSpPr>
          <p:nvPr/>
        </p:nvCxnSpPr>
        <p:spPr>
          <a:xfrm flipH="1">
            <a:off x="5911047" y="5286924"/>
            <a:ext cx="2040362" cy="770029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042033D-FDA6-47A4-A069-88929B6BFBF6}"/>
              </a:ext>
            </a:extLst>
          </p:cNvPr>
          <p:cNvSpPr/>
          <p:nvPr/>
        </p:nvSpPr>
        <p:spPr>
          <a:xfrm>
            <a:off x="5153294" y="5497273"/>
            <a:ext cx="2110173" cy="711372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For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문의 개수 차이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Cuboid  : 4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Non-cuboid :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모서리 개수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32A6B7-0560-4BBD-A35C-E7C11163B5FE}"/>
              </a:ext>
            </a:extLst>
          </p:cNvPr>
          <p:cNvCxnSpPr>
            <a:cxnSpLocks/>
          </p:cNvCxnSpPr>
          <p:nvPr/>
        </p:nvCxnSpPr>
        <p:spPr>
          <a:xfrm>
            <a:off x="6101880" y="1306872"/>
            <a:ext cx="1849529" cy="415406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35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84207" y="3294958"/>
            <a:ext cx="30235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코드 해석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590C6-701F-4EF8-8798-AACD4EBF8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4" y="1116105"/>
            <a:ext cx="916789" cy="9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3AE5A83-7757-4090-B199-8146C81EC31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795148" y="1530760"/>
            <a:ext cx="1771206" cy="485835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60310C-609B-4434-B853-E318D9159A10}"/>
              </a:ext>
            </a:extLst>
          </p:cNvPr>
          <p:cNvSpPr/>
          <p:nvPr/>
        </p:nvSpPr>
        <p:spPr>
          <a:xfrm>
            <a:off x="8564553" y="1443924"/>
            <a:ext cx="3468690" cy="5271740"/>
          </a:xfrm>
          <a:prstGeom prst="rect">
            <a:avLst/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D49B6-3289-4B18-A5E6-B2C6C20DA81D}"/>
              </a:ext>
            </a:extLst>
          </p:cNvPr>
          <p:cNvSpPr txBox="1"/>
          <p:nvPr/>
        </p:nvSpPr>
        <p:spPr>
          <a:xfrm>
            <a:off x="6014413" y="798969"/>
            <a:ext cx="6018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소실점과 </a:t>
            </a:r>
            <a:r>
              <a:rPr lang="en-US" altLang="ko-KR" sz="1600" dirty="0" err="1">
                <a:latin typeface="카페24 고운밤" pitchFamily="2" charset="-127"/>
                <a:ea typeface="카페24 고운밤" pitchFamily="2" charset="-127"/>
              </a:rPr>
              <a:t>line_Segment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를 찾아서 정렬을 하고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이미지를 저장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752172-CD51-4AE0-A7C3-C133D6E39EDE}"/>
              </a:ext>
            </a:extLst>
          </p:cNvPr>
          <p:cNvGrpSpPr/>
          <p:nvPr/>
        </p:nvGrpSpPr>
        <p:grpSpPr>
          <a:xfrm>
            <a:off x="159319" y="1078838"/>
            <a:ext cx="5445451" cy="5037878"/>
            <a:chOff x="278167" y="1261020"/>
            <a:chExt cx="5463916" cy="49688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A79A25-27D5-470C-AFF1-0C631AFD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167" y="1261020"/>
              <a:ext cx="5463916" cy="43359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7CD592-C0CA-4486-96C2-E9A60F4F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67" y="5596980"/>
              <a:ext cx="5463916" cy="63286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EAE96F-99B9-4A09-8F50-4371680D2C95}"/>
              </a:ext>
            </a:extLst>
          </p:cNvPr>
          <p:cNvSpPr/>
          <p:nvPr/>
        </p:nvSpPr>
        <p:spPr>
          <a:xfrm>
            <a:off x="3850742" y="1072307"/>
            <a:ext cx="2041864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파노라마 사진에서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와 소실점을 찾음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107BC4-C7D7-4948-BDEF-3970C678026A}"/>
              </a:ext>
            </a:extLst>
          </p:cNvPr>
          <p:cNvCxnSpPr>
            <a:cxnSpLocks/>
          </p:cNvCxnSpPr>
          <p:nvPr/>
        </p:nvCxnSpPr>
        <p:spPr>
          <a:xfrm flipV="1">
            <a:off x="5062595" y="1542256"/>
            <a:ext cx="0" cy="836959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ADC9B76-3F9C-4CBB-A341-1522F3414AA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634144" y="3580807"/>
            <a:ext cx="428451" cy="0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ECD5EC-AF35-4435-99FB-F3BE268B2878}"/>
              </a:ext>
            </a:extLst>
          </p:cNvPr>
          <p:cNvSpPr/>
          <p:nvPr/>
        </p:nvSpPr>
        <p:spPr>
          <a:xfrm>
            <a:off x="5062810" y="3342564"/>
            <a:ext cx="2219417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소실점 가진 이미지를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align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구부려진 사진이 펴지는 것 의미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81ECA1-56F8-4B59-AAD1-8CCAE37367DA}"/>
              </a:ext>
            </a:extLst>
          </p:cNvPr>
          <p:cNvCxnSpPr>
            <a:cxnSpLocks/>
          </p:cNvCxnSpPr>
          <p:nvPr/>
        </p:nvCxnSpPr>
        <p:spPr>
          <a:xfrm>
            <a:off x="5442012" y="5933717"/>
            <a:ext cx="0" cy="408714"/>
          </a:xfrm>
          <a:prstGeom prst="straightConnector1">
            <a:avLst/>
          </a:prstGeom>
          <a:ln w="38100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D874BA-FA11-4798-AC7E-3721DE014A50}"/>
              </a:ext>
            </a:extLst>
          </p:cNvPr>
          <p:cNvSpPr/>
          <p:nvPr/>
        </p:nvSpPr>
        <p:spPr>
          <a:xfrm>
            <a:off x="4021866" y="6348292"/>
            <a:ext cx="1870740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저장된 이미지를 다른 파일로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넘기는 부분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E4B500-2813-4A74-B654-0C72CAB1578F}"/>
              </a:ext>
            </a:extLst>
          </p:cNvPr>
          <p:cNvSpPr/>
          <p:nvPr/>
        </p:nvSpPr>
        <p:spPr>
          <a:xfrm>
            <a:off x="368467" y="2183912"/>
            <a:ext cx="4694128" cy="982353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BE1985-D93B-4704-8A7C-BA357FA5BEBE}"/>
              </a:ext>
            </a:extLst>
          </p:cNvPr>
          <p:cNvSpPr/>
          <p:nvPr/>
        </p:nvSpPr>
        <p:spPr>
          <a:xfrm>
            <a:off x="355017" y="3241436"/>
            <a:ext cx="4279127" cy="678742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6E0AE7-EBEA-44E4-BDB1-338F51BB17EE}"/>
              </a:ext>
            </a:extLst>
          </p:cNvPr>
          <p:cNvSpPr/>
          <p:nvPr/>
        </p:nvSpPr>
        <p:spPr>
          <a:xfrm>
            <a:off x="355017" y="3995347"/>
            <a:ext cx="5086995" cy="1994204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A5D0171-B5B9-49C0-92F3-9ECBCFCAE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22" y="1730960"/>
            <a:ext cx="3020952" cy="151047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8CCA960-ADE4-4C0F-BF3C-54D80ECB5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240" y="4878864"/>
            <a:ext cx="2927134" cy="146356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189E954-1722-48EB-9364-99AA96699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422" y="3649444"/>
            <a:ext cx="2895600" cy="8953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A6CF40A-AF70-40E2-9C26-5A3E16412C1A}"/>
              </a:ext>
            </a:extLst>
          </p:cNvPr>
          <p:cNvSpPr txBox="1"/>
          <p:nvPr/>
        </p:nvSpPr>
        <p:spPr>
          <a:xfrm>
            <a:off x="9679978" y="4475776"/>
            <a:ext cx="1331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Demo424_VP.txt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EDB518-1E29-4C07-89CE-33CE134D54E3}"/>
              </a:ext>
            </a:extLst>
          </p:cNvPr>
          <p:cNvSpPr txBox="1"/>
          <p:nvPr/>
        </p:nvSpPr>
        <p:spPr>
          <a:xfrm>
            <a:off x="9297352" y="6365009"/>
            <a:ext cx="2512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Demo424_aligned_line.png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F789FB-E9DD-43F7-BEBD-93654C7FFDFD}"/>
              </a:ext>
            </a:extLst>
          </p:cNvPr>
          <p:cNvSpPr txBox="1"/>
          <p:nvPr/>
        </p:nvSpPr>
        <p:spPr>
          <a:xfrm>
            <a:off x="9089796" y="3264014"/>
            <a:ext cx="2512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Demo424_aligned_rgb.raw.png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32E10A-CDC8-4651-B3C5-9146FC57532D}"/>
              </a:ext>
            </a:extLst>
          </p:cNvPr>
          <p:cNvSpPr/>
          <p:nvPr/>
        </p:nvSpPr>
        <p:spPr>
          <a:xfrm>
            <a:off x="9797307" y="1232780"/>
            <a:ext cx="1092636" cy="413287"/>
          </a:xfrm>
          <a:prstGeom prst="rect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083F0-14EE-4D6D-BEB2-2109288F66F3}"/>
              </a:ext>
            </a:extLst>
          </p:cNvPr>
          <p:cNvSpPr txBox="1"/>
          <p:nvPr/>
        </p:nvSpPr>
        <p:spPr>
          <a:xfrm>
            <a:off x="9940639" y="1279339"/>
            <a:ext cx="8059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결과물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D069D7-E8BA-413A-9D15-FAAB33DF5B9A}"/>
              </a:ext>
            </a:extLst>
          </p:cNvPr>
          <p:cNvCxnSpPr>
            <a:cxnSpLocks/>
            <a:stCxn id="53" idx="1"/>
            <a:endCxn id="67" idx="3"/>
          </p:cNvCxnSpPr>
          <p:nvPr/>
        </p:nvCxnSpPr>
        <p:spPr>
          <a:xfrm flipH="1" flipV="1">
            <a:off x="8437305" y="3078432"/>
            <a:ext cx="652491" cy="339471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F75D5E-E67F-4124-AECF-C73DD2E83AC8}"/>
              </a:ext>
            </a:extLst>
          </p:cNvPr>
          <p:cNvSpPr/>
          <p:nvPr/>
        </p:nvSpPr>
        <p:spPr>
          <a:xfrm>
            <a:off x="6750548" y="2925231"/>
            <a:ext cx="1686757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구부러진 사진을 바로 세움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FF69E7-CB84-4A90-9670-8F2F21F47F56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8276717" y="4623135"/>
            <a:ext cx="1178002" cy="12302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7A11C8-AB4A-4E3C-9A52-FB3D154E19C3}"/>
              </a:ext>
            </a:extLst>
          </p:cNvPr>
          <p:cNvSpPr/>
          <p:nvPr/>
        </p:nvSpPr>
        <p:spPr>
          <a:xfrm>
            <a:off x="7098715" y="4469934"/>
            <a:ext cx="1178002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소실점 찾음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A7B7170-12A1-45EF-9EDD-008CF13DEFEB}"/>
              </a:ext>
            </a:extLst>
          </p:cNvPr>
          <p:cNvCxnSpPr>
            <a:cxnSpLocks/>
            <a:endCxn id="76" idx="3"/>
          </p:cNvCxnSpPr>
          <p:nvPr/>
        </p:nvCxnSpPr>
        <p:spPr>
          <a:xfrm flipH="1" flipV="1">
            <a:off x="8119349" y="6542313"/>
            <a:ext cx="1178004" cy="12302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2B8E3FC-10FE-401E-8BEC-5BA7FE3583AC}"/>
              </a:ext>
            </a:extLst>
          </p:cNvPr>
          <p:cNvSpPr/>
          <p:nvPr/>
        </p:nvSpPr>
        <p:spPr>
          <a:xfrm>
            <a:off x="7013358" y="6389112"/>
            <a:ext cx="1105991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찾은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edge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25FB176-70C2-4338-B12A-997B50D370E3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6154721" y="3078432"/>
            <a:ext cx="595827" cy="29789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E6A3C1D-7C71-4650-969C-E5AED4D6B8A1}"/>
              </a:ext>
            </a:extLst>
          </p:cNvPr>
          <p:cNvCxnSpPr>
            <a:cxnSpLocks/>
            <a:stCxn id="22" idx="3"/>
            <a:endCxn id="72" idx="0"/>
          </p:cNvCxnSpPr>
          <p:nvPr/>
        </p:nvCxnSpPr>
        <p:spPr>
          <a:xfrm>
            <a:off x="5892606" y="1301534"/>
            <a:ext cx="1795110" cy="3168400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ABCAAA-2C66-4686-A5AB-6A08D04B0902}"/>
              </a:ext>
            </a:extLst>
          </p:cNvPr>
          <p:cNvGrpSpPr/>
          <p:nvPr/>
        </p:nvGrpSpPr>
        <p:grpSpPr>
          <a:xfrm>
            <a:off x="6278787" y="1078838"/>
            <a:ext cx="2173832" cy="707886"/>
            <a:chOff x="7525080" y="1222619"/>
            <a:chExt cx="1495089" cy="856980"/>
          </a:xfrm>
          <a:solidFill>
            <a:srgbClr val="94C3BB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47E44DB-7A39-4483-BE18-B35A99F38B8F}"/>
                </a:ext>
              </a:extLst>
            </p:cNvPr>
            <p:cNvSpPr/>
            <p:nvPr/>
          </p:nvSpPr>
          <p:spPr>
            <a:xfrm>
              <a:off x="7525080" y="1417475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FBB964-F304-4FCB-A7FD-11F8D7B3C9F7}"/>
                </a:ext>
              </a:extLst>
            </p:cNvPr>
            <p:cNvSpPr txBox="1"/>
            <p:nvPr/>
          </p:nvSpPr>
          <p:spPr>
            <a:xfrm>
              <a:off x="7664180" y="1222619"/>
              <a:ext cx="1233729" cy="8569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Preprocess.py 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B5975C-443B-4317-8EE8-C2B47283F88E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수직 보정 </a:t>
            </a:r>
            <a:r>
              <a:rPr lang="ko-KR" altLang="en-US" sz="2000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전처리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(Recurrent Neural Network for Capturing Global Information)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latin typeface="Franklin Gothic Demi Cond" panose="020B0706030402020204" pitchFamily="34" charset="0"/>
              <a:ea typeface="타이포_연희동 B" panose="02020503020101020101" pitchFamily="18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3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84207" y="3294958"/>
            <a:ext cx="30235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논문 해석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590C6-701F-4EF8-8798-AACD4EBF8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4" y="1116105"/>
            <a:ext cx="916789" cy="9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수직 보정 </a:t>
            </a:r>
            <a:r>
              <a:rPr lang="ko-KR" altLang="en-US" sz="2000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전처리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1D Layout 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(Recurrent Neural Network for Capturing Global Information)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latin typeface="Franklin Gothic Demi Cond" panose="020B0706030402020204" pitchFamily="34" charset="0"/>
              <a:ea typeface="타이포_연희동 B" panose="02020503020101020101" pitchFamily="18" charset="-127"/>
              <a:cs typeface="카페24 써라운드 에어 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67EE05-2C5A-4FB2-B867-E57C0C6F5CA6}"/>
              </a:ext>
            </a:extLst>
          </p:cNvPr>
          <p:cNvSpPr/>
          <p:nvPr/>
        </p:nvSpPr>
        <p:spPr>
          <a:xfrm>
            <a:off x="8908251" y="4188830"/>
            <a:ext cx="1792026" cy="1054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바닥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Yw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A1F81B-97C1-4759-AA40-4D047BAF9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38"/>
          <a:stretch/>
        </p:blipFill>
        <p:spPr>
          <a:xfrm>
            <a:off x="6749532" y="1654579"/>
            <a:ext cx="4676029" cy="2514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EB8E4-0A5B-42D4-AEDF-D377BC0D4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7" y="1474642"/>
            <a:ext cx="3908715" cy="19543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29AC3-37AA-41BE-8A98-EDFB321192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1" y="4252126"/>
            <a:ext cx="3963211" cy="198160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43BAC7-B4EF-4364-A7D6-3D3FF5FA6012}"/>
              </a:ext>
            </a:extLst>
          </p:cNvPr>
          <p:cNvCxnSpPr/>
          <p:nvPr/>
        </p:nvCxnSpPr>
        <p:spPr>
          <a:xfrm>
            <a:off x="6155184" y="1136848"/>
            <a:ext cx="0" cy="5390458"/>
          </a:xfrm>
          <a:prstGeom prst="line">
            <a:avLst/>
          </a:prstGeom>
          <a:ln w="38100">
            <a:solidFill>
              <a:srgbClr val="94C3B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B8474A-630A-4241-AFCC-73805A9ECCC0}"/>
              </a:ext>
            </a:extLst>
          </p:cNvPr>
          <p:cNvCxnSpPr>
            <a:cxnSpLocks/>
          </p:cNvCxnSpPr>
          <p:nvPr/>
        </p:nvCxnSpPr>
        <p:spPr>
          <a:xfrm flipH="1">
            <a:off x="2835287" y="3553148"/>
            <a:ext cx="1" cy="574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EE2AA7-BFC7-4E73-A93E-ADD4AC4B0C76}"/>
              </a:ext>
            </a:extLst>
          </p:cNvPr>
          <p:cNvSpPr/>
          <p:nvPr/>
        </p:nvSpPr>
        <p:spPr>
          <a:xfrm>
            <a:off x="2978516" y="3654516"/>
            <a:ext cx="1792026" cy="35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수직 보정 </a:t>
            </a:r>
            <a:r>
              <a:rPr lang="ko-KR" altLang="en-US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전처리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59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0" y="2175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수직 보정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전처리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특징 </a:t>
            </a:r>
            <a:r>
              <a:rPr lang="ko-KR" altLang="en-US" sz="2000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추출기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(Feature Extractor)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(Recurrent Neural Network for Capturing Global Information)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latin typeface="Franklin Gothic Demi Cond" panose="020B0706030402020204" pitchFamily="34" charset="0"/>
              <a:ea typeface="타이포_연희동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129EB8-23EB-412A-A297-86B5C915F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74" b="10099"/>
          <a:stretch/>
        </p:blipFill>
        <p:spPr>
          <a:xfrm>
            <a:off x="336872" y="1168581"/>
            <a:ext cx="3338484" cy="2462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711DE-3B31-4B29-A53B-74842A204D8F}"/>
              </a:ext>
            </a:extLst>
          </p:cNvPr>
          <p:cNvSpPr txBox="1"/>
          <p:nvPr/>
        </p:nvSpPr>
        <p:spPr>
          <a:xfrm>
            <a:off x="420209" y="3847351"/>
            <a:ext cx="59362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ResNet-50</a:t>
            </a:r>
            <a:r>
              <a:rPr lang="ko-KR" altLang="en-US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의 각 </a:t>
            </a:r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block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: 3</a:t>
            </a:r>
            <a:r>
              <a:rPr lang="ko-KR" altLang="en-US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개의 </a:t>
            </a:r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convolution Layer</a:t>
            </a:r>
            <a:r>
              <a:rPr lang="ko-KR" altLang="en-US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을 포함하고 특정 피라미드를 출력 함</a:t>
            </a:r>
            <a:r>
              <a:rPr lang="en-US" altLang="ko-KR" sz="120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 Convolution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커널의 높이는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4, 2, 2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/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너비는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1 /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채널 수는 원래의 절반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(%2)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 3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개의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Convolution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후 마스터리 번호는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/8(2*2*2),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높이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/16(4*2*2),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너비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= 256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이 되도록 업 샘플링 함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Reshape :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높이가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256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이 되도록 모양을 변경하면 채널 수가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이 된다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Concat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: 4ro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의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기능 </a:t>
            </a:r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맵을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연결하여 크기를 만든다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 (2014 * 1 * 256)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5FF883-D293-493A-9C7E-68FBB0AF7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9" t="1265" r="18503" b="87438"/>
          <a:stretch/>
        </p:blipFill>
        <p:spPr>
          <a:xfrm>
            <a:off x="3437880" y="1128159"/>
            <a:ext cx="2363221" cy="288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4309A2-03AF-42B1-A9CA-D0D36DEE781C}"/>
              </a:ext>
            </a:extLst>
          </p:cNvPr>
          <p:cNvSpPr/>
          <p:nvPr/>
        </p:nvSpPr>
        <p:spPr>
          <a:xfrm>
            <a:off x="2790582" y="2019031"/>
            <a:ext cx="204186" cy="1345493"/>
          </a:xfrm>
          <a:prstGeom prst="roundRect">
            <a:avLst/>
          </a:prstGeom>
          <a:solidFill>
            <a:srgbClr val="CA8A8B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548F34-D08F-4301-9681-3391433D8DD8}"/>
              </a:ext>
            </a:extLst>
          </p:cNvPr>
          <p:cNvCxnSpPr>
            <a:cxnSpLocks/>
          </p:cNvCxnSpPr>
          <p:nvPr/>
        </p:nvCxnSpPr>
        <p:spPr>
          <a:xfrm flipV="1">
            <a:off x="2872515" y="1618433"/>
            <a:ext cx="0" cy="397040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B36302-5791-461A-AA10-C2497C32BAA1}"/>
              </a:ext>
            </a:extLst>
          </p:cNvPr>
          <p:cNvSpPr txBox="1"/>
          <p:nvPr/>
        </p:nvSpPr>
        <p:spPr>
          <a:xfrm>
            <a:off x="2645895" y="1310367"/>
            <a:ext cx="48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A8A8B"/>
                </a:solidFill>
                <a:latin typeface="카페24 고운밤" pitchFamily="2" charset="-127"/>
                <a:ea typeface="카페24 고운밤" pitchFamily="2" charset="-127"/>
              </a:rPr>
              <a:t>높이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273B74-E3BD-4F5E-BBB8-3933AA6B3ED4}"/>
              </a:ext>
            </a:extLst>
          </p:cNvPr>
          <p:cNvSpPr/>
          <p:nvPr/>
        </p:nvSpPr>
        <p:spPr>
          <a:xfrm>
            <a:off x="2988833" y="1998870"/>
            <a:ext cx="204186" cy="1345493"/>
          </a:xfrm>
          <a:prstGeom prst="roundRect">
            <a:avLst/>
          </a:prstGeom>
          <a:solidFill>
            <a:srgbClr val="B2B8A3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84CC23-AB1A-4DBB-8F2A-553696EE6E97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flipV="1">
            <a:off x="3090926" y="1231028"/>
            <a:ext cx="2835" cy="767842"/>
          </a:xfrm>
          <a:prstGeom prst="straightConnector1">
            <a:avLst/>
          </a:prstGeom>
          <a:ln w="19050" cap="flat" cmpd="sng" algn="ctr">
            <a:solidFill>
              <a:srgbClr val="B2B8A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434425-6D22-419B-B877-1D2BD8DBC590}"/>
              </a:ext>
            </a:extLst>
          </p:cNvPr>
          <p:cNvSpPr txBox="1"/>
          <p:nvPr/>
        </p:nvSpPr>
        <p:spPr>
          <a:xfrm>
            <a:off x="2749642" y="923251"/>
            <a:ext cx="68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B2B8A3"/>
                </a:solidFill>
                <a:latin typeface="카페24 고운밤" pitchFamily="2" charset="-127"/>
                <a:ea typeface="카페24 고운밤" pitchFamily="2" charset="-127"/>
              </a:rPr>
              <a:t>채널 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796222F-02CB-4FE8-A51B-8E4B39816007}"/>
              </a:ext>
            </a:extLst>
          </p:cNvPr>
          <p:cNvSpPr/>
          <p:nvPr/>
        </p:nvSpPr>
        <p:spPr>
          <a:xfrm>
            <a:off x="1087252" y="4661285"/>
            <a:ext cx="662866" cy="152400"/>
          </a:xfrm>
          <a:prstGeom prst="roundRect">
            <a:avLst/>
          </a:prstGeom>
          <a:solidFill>
            <a:srgbClr val="CA8A8B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81657ED-6A8C-4388-94A2-1D0B0220CF68}"/>
              </a:ext>
            </a:extLst>
          </p:cNvPr>
          <p:cNvSpPr/>
          <p:nvPr/>
        </p:nvSpPr>
        <p:spPr>
          <a:xfrm>
            <a:off x="1732362" y="1998870"/>
            <a:ext cx="204186" cy="1345493"/>
          </a:xfrm>
          <a:prstGeom prst="roundRect">
            <a:avLst/>
          </a:prstGeom>
          <a:solidFill>
            <a:srgbClr val="A7BBC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C01678F-8840-4734-BEAE-84F6A63DE69B}"/>
              </a:ext>
            </a:extLst>
          </p:cNvPr>
          <p:cNvSpPr/>
          <p:nvPr/>
        </p:nvSpPr>
        <p:spPr>
          <a:xfrm>
            <a:off x="1935648" y="1997476"/>
            <a:ext cx="204186" cy="1345493"/>
          </a:xfrm>
          <a:prstGeom prst="roundRect">
            <a:avLst/>
          </a:prstGeom>
          <a:solidFill>
            <a:srgbClr val="A093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4055E6B-C7C6-4974-B6E5-85BE96BE4ECC}"/>
              </a:ext>
            </a:extLst>
          </p:cNvPr>
          <p:cNvSpPr/>
          <p:nvPr/>
        </p:nvSpPr>
        <p:spPr>
          <a:xfrm>
            <a:off x="3289177" y="4641708"/>
            <a:ext cx="662866" cy="167657"/>
          </a:xfrm>
          <a:prstGeom prst="roundRect">
            <a:avLst/>
          </a:prstGeom>
          <a:solidFill>
            <a:srgbClr val="B2B8A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EC81A4-EB84-40EC-9EC7-7ECBB45251AC}"/>
              </a:ext>
            </a:extLst>
          </p:cNvPr>
          <p:cNvCxnSpPr>
            <a:cxnSpLocks/>
            <a:stCxn id="36" idx="0"/>
            <a:endCxn id="41" idx="2"/>
          </p:cNvCxnSpPr>
          <p:nvPr/>
        </p:nvCxnSpPr>
        <p:spPr>
          <a:xfrm flipH="1" flipV="1">
            <a:off x="1818250" y="1358592"/>
            <a:ext cx="16205" cy="640278"/>
          </a:xfrm>
          <a:prstGeom prst="straightConnector1">
            <a:avLst/>
          </a:prstGeom>
          <a:ln w="19050" cap="flat" cmpd="sng" algn="ctr">
            <a:solidFill>
              <a:srgbClr val="A7BBC7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6F0F680-E21A-4CD5-B99E-7BFC40B87C27}"/>
              </a:ext>
            </a:extLst>
          </p:cNvPr>
          <p:cNvSpPr txBox="1"/>
          <p:nvPr/>
        </p:nvSpPr>
        <p:spPr>
          <a:xfrm>
            <a:off x="1388091" y="835372"/>
            <a:ext cx="86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A7BBC7"/>
                </a:solidFill>
                <a:latin typeface="카페24 고운밤" pitchFamily="2" charset="-127"/>
                <a:ea typeface="카페24 고운밤" pitchFamily="2" charset="-127"/>
              </a:rPr>
              <a:t>마스터리 번호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9C7BFF3-DCF4-406F-9097-4D3A78A73E4A}"/>
              </a:ext>
            </a:extLst>
          </p:cNvPr>
          <p:cNvCxnSpPr>
            <a:cxnSpLocks/>
          </p:cNvCxnSpPr>
          <p:nvPr/>
        </p:nvCxnSpPr>
        <p:spPr>
          <a:xfrm flipH="1" flipV="1">
            <a:off x="2041637" y="1674718"/>
            <a:ext cx="1" cy="307777"/>
          </a:xfrm>
          <a:prstGeom prst="straightConnector1">
            <a:avLst/>
          </a:prstGeom>
          <a:ln w="19050" cap="flat" cmpd="sng" algn="ctr">
            <a:solidFill>
              <a:srgbClr val="A0937D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6ABC99-7150-4A31-823E-382071B55824}"/>
              </a:ext>
            </a:extLst>
          </p:cNvPr>
          <p:cNvSpPr txBox="1"/>
          <p:nvPr/>
        </p:nvSpPr>
        <p:spPr>
          <a:xfrm>
            <a:off x="1808785" y="1392282"/>
            <a:ext cx="48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A0937D"/>
                </a:solidFill>
                <a:latin typeface="카페24 고운밤" pitchFamily="2" charset="-127"/>
                <a:ea typeface="카페24 고운밤" pitchFamily="2" charset="-127"/>
              </a:rPr>
              <a:t>높이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7BC4428-11D4-439A-B6C7-4BD0D53D8E7F}"/>
              </a:ext>
            </a:extLst>
          </p:cNvPr>
          <p:cNvSpPr/>
          <p:nvPr/>
        </p:nvSpPr>
        <p:spPr>
          <a:xfrm>
            <a:off x="2149312" y="1992767"/>
            <a:ext cx="204186" cy="1345493"/>
          </a:xfrm>
          <a:prstGeom prst="roundRect">
            <a:avLst/>
          </a:prstGeom>
          <a:solidFill>
            <a:srgbClr val="F4C7AB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8DBBEDA-D0D2-4703-AA75-A00423571EBB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flipV="1">
            <a:off x="2251405" y="1348101"/>
            <a:ext cx="7617" cy="644666"/>
          </a:xfrm>
          <a:prstGeom prst="straightConnector1">
            <a:avLst/>
          </a:prstGeom>
          <a:ln w="19050" cap="flat" cmpd="sng" algn="ctr">
            <a:solidFill>
              <a:srgbClr val="F4C7A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F48E1B5-F9C3-494B-ADCA-00A9C6F05A9E}"/>
              </a:ext>
            </a:extLst>
          </p:cNvPr>
          <p:cNvSpPr txBox="1"/>
          <p:nvPr/>
        </p:nvSpPr>
        <p:spPr>
          <a:xfrm>
            <a:off x="2015175" y="1040324"/>
            <a:ext cx="48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4C7AB"/>
                </a:solidFill>
                <a:latin typeface="카페24 고운밤" pitchFamily="2" charset="-127"/>
                <a:ea typeface="카페24 고운밤" pitchFamily="2" charset="-127"/>
              </a:rPr>
              <a:t>너비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AB0A8DD-7DAD-4E04-AEF7-D59814A013D7}"/>
              </a:ext>
            </a:extLst>
          </p:cNvPr>
          <p:cNvSpPr/>
          <p:nvPr/>
        </p:nvSpPr>
        <p:spPr>
          <a:xfrm>
            <a:off x="4248081" y="4465379"/>
            <a:ext cx="625760" cy="148955"/>
          </a:xfrm>
          <a:prstGeom prst="roundRect">
            <a:avLst/>
          </a:prstGeom>
          <a:solidFill>
            <a:srgbClr val="F4C7A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F86C18D-E0BA-441B-8DC2-05982F00F250}"/>
              </a:ext>
            </a:extLst>
          </p:cNvPr>
          <p:cNvSpPr/>
          <p:nvPr/>
        </p:nvSpPr>
        <p:spPr>
          <a:xfrm>
            <a:off x="3336839" y="4465367"/>
            <a:ext cx="844543" cy="148955"/>
          </a:xfrm>
          <a:prstGeom prst="roundRect">
            <a:avLst/>
          </a:prstGeom>
          <a:solidFill>
            <a:srgbClr val="A093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95FF89A-A9C0-432B-99A9-3CD9FA81A519}"/>
              </a:ext>
            </a:extLst>
          </p:cNvPr>
          <p:cNvSpPr/>
          <p:nvPr/>
        </p:nvSpPr>
        <p:spPr>
          <a:xfrm>
            <a:off x="1808946" y="4446665"/>
            <a:ext cx="1461194" cy="167657"/>
          </a:xfrm>
          <a:prstGeom prst="roundRect">
            <a:avLst/>
          </a:prstGeom>
          <a:solidFill>
            <a:srgbClr val="A7BBC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72A26F-2B2F-4B7A-BDDF-FCC19AA049CD}"/>
              </a:ext>
            </a:extLst>
          </p:cNvPr>
          <p:cNvGrpSpPr/>
          <p:nvPr/>
        </p:nvGrpSpPr>
        <p:grpSpPr>
          <a:xfrm>
            <a:off x="8516646" y="1310367"/>
            <a:ext cx="1423949" cy="432193"/>
            <a:chOff x="7533501" y="1389499"/>
            <a:chExt cx="1495089" cy="523221"/>
          </a:xfrm>
          <a:solidFill>
            <a:srgbClr val="94C3BB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CF15E65-47DD-4B25-B9E7-1A9DB663E3C9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6FBA32-768D-4D1D-AAE2-40BB7AF5FAB3}"/>
                </a:ext>
              </a:extLst>
            </p:cNvPr>
            <p:cNvSpPr txBox="1"/>
            <p:nvPr/>
          </p:nvSpPr>
          <p:spPr>
            <a:xfrm>
              <a:off x="7664180" y="1451054"/>
              <a:ext cx="1233729" cy="4001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model.py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06E5C68C-2D18-45A0-ABCF-BE885CE2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211" y="1846883"/>
            <a:ext cx="4058953" cy="455268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4A9226F-A193-4FB5-86F7-51BB317D5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790" y="2093477"/>
            <a:ext cx="3997429" cy="17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0" y="887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수직 보정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전처리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순환 신경망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(Recurrent Neural Network for Capturing Global Information)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latin typeface="Franklin Gothic Demi Cond" panose="020B0706030402020204" pitchFamily="34" charset="0"/>
              <a:ea typeface="타이포_연희동 B" panose="020205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72A26F-2B2F-4B7A-BDDF-FCC19AA049CD}"/>
              </a:ext>
            </a:extLst>
          </p:cNvPr>
          <p:cNvGrpSpPr/>
          <p:nvPr/>
        </p:nvGrpSpPr>
        <p:grpSpPr>
          <a:xfrm>
            <a:off x="10554907" y="1053668"/>
            <a:ext cx="1423949" cy="432193"/>
            <a:chOff x="7533501" y="1389499"/>
            <a:chExt cx="1495089" cy="523221"/>
          </a:xfrm>
          <a:solidFill>
            <a:srgbClr val="94C3BB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CF15E65-47DD-4B25-B9E7-1A9DB663E3C9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6FBA32-768D-4D1D-AAE2-40BB7AF5FAB3}"/>
                </a:ext>
              </a:extLst>
            </p:cNvPr>
            <p:cNvSpPr txBox="1"/>
            <p:nvPr/>
          </p:nvSpPr>
          <p:spPr>
            <a:xfrm>
              <a:off x="7664180" y="1451054"/>
              <a:ext cx="1233729" cy="40011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model.py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A7FD4A-43E8-4311-A5B3-58446A93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3" r="18693"/>
          <a:stretch/>
        </p:blipFill>
        <p:spPr>
          <a:xfrm>
            <a:off x="1063313" y="1856785"/>
            <a:ext cx="2678547" cy="2375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5340F-A77A-45C8-8418-872B86F6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44" y="1590108"/>
            <a:ext cx="5491486" cy="36777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4666DE-61E9-48C2-9196-2729D1E7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127" y="5372139"/>
            <a:ext cx="7003475" cy="8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72A26F-2B2F-4B7A-BDDF-FCC19AA049CD}"/>
              </a:ext>
            </a:extLst>
          </p:cNvPr>
          <p:cNvGrpSpPr/>
          <p:nvPr/>
        </p:nvGrpSpPr>
        <p:grpSpPr>
          <a:xfrm>
            <a:off x="8667273" y="1675791"/>
            <a:ext cx="3024969" cy="432193"/>
            <a:chOff x="7533501" y="1389499"/>
            <a:chExt cx="1495089" cy="523221"/>
          </a:xfrm>
          <a:solidFill>
            <a:srgbClr val="94C3BB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CF15E65-47DD-4B25-B9E7-1A9DB663E3C9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6FBA32-768D-4D1D-AAE2-40BB7AF5FAB3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misc/post_proc.py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D03ADF-2968-4CEF-A12A-FE24095EF8D7}"/>
              </a:ext>
            </a:extLst>
          </p:cNvPr>
          <p:cNvSpPr txBox="1"/>
          <p:nvPr/>
        </p:nvSpPr>
        <p:spPr>
          <a:xfrm>
            <a:off x="337607" y="978029"/>
            <a:ext cx="40903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가정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교차 벽은 서로 수직이다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(Manhattan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world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가정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바닥과 천장이 서로 평행한 모든 객실의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층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층 배치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카메라 높이는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1.6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미터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전처리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단계에서 바닥을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y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축에 직교하도록 올바르게 정렬합니다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3AFC2-A88A-4FBB-A328-14A5D3151BC5}"/>
              </a:ext>
            </a:extLst>
          </p:cNvPr>
          <p:cNvSpPr txBox="1"/>
          <p:nvPr/>
        </p:nvSpPr>
        <p:spPr>
          <a:xfrm>
            <a:off x="337607" y="2240985"/>
            <a:ext cx="5610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바닥 및 천장 평면 복구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바닥 거리 투표하기 위해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바닥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),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에서 상응하는 값을 사용할 수 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가정된 카메라 높이를 기반으로 이미지에서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3D XYZ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위치로 바닥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벽 경계인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를 투영할 수 있습니다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모두 동일한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Y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를 공유함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 경계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는 동일한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3D X, Z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위치를 동일한 영상 열에 있는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와 공유합니다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그러므로 바닥과 천장 사이의 거리는 계산될 수 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031CF-7AAA-49D0-9590-7EC5D3284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38"/>
          <a:stretch/>
        </p:blipFill>
        <p:spPr>
          <a:xfrm>
            <a:off x="5316055" y="777102"/>
            <a:ext cx="2625287" cy="14118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044E1A-7400-4D9A-807D-2E29E28D7AD0}"/>
              </a:ext>
            </a:extLst>
          </p:cNvPr>
          <p:cNvSpPr/>
          <p:nvPr/>
        </p:nvSpPr>
        <p:spPr>
          <a:xfrm>
            <a:off x="6139431" y="1118526"/>
            <a:ext cx="1335823" cy="729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1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바닥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1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Yw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CE4FA1-5E22-4DFD-89C8-BE6BC5B4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17" y="2239101"/>
            <a:ext cx="1820279" cy="1107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E7E77D-AAD4-4AC2-8384-5D16A322E0D8}"/>
              </a:ext>
            </a:extLst>
          </p:cNvPr>
          <p:cNvSpPr txBox="1"/>
          <p:nvPr/>
        </p:nvSpPr>
        <p:spPr>
          <a:xfrm>
            <a:off x="0" y="2175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수직 보정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전처리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(Recurrent Neural Network for Capturing Global Information)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 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ea typeface="타이포_연희동 B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7DB44-7D30-4D48-A729-4734DB41D93A}"/>
              </a:ext>
            </a:extLst>
          </p:cNvPr>
          <p:cNvSpPr txBox="1"/>
          <p:nvPr/>
        </p:nvSpPr>
        <p:spPr>
          <a:xfrm>
            <a:off x="337605" y="3531702"/>
            <a:ext cx="72794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2.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벽면 복구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빨간 선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녹색 선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눈에 띄는 봉우리는 여러 부분으로 나눔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각 부품에서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PCA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를 수행하여 부품의 주 방향 벡터를 얻음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각 부품의 방향 각도를 평균화하고 전체 평면을 회전함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즉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XZ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축과 정렬되어야 하고 인접한 벽은 수직이며 마지막으로 벽이 선택됨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F6C285-E505-4625-A692-F17DA6E7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11" y="2635142"/>
            <a:ext cx="3075954" cy="276248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3901D0-B9C1-468D-BB89-737F0B834944}"/>
              </a:ext>
            </a:extLst>
          </p:cNvPr>
          <p:cNvCxnSpPr>
            <a:cxnSpLocks/>
          </p:cNvCxnSpPr>
          <p:nvPr/>
        </p:nvCxnSpPr>
        <p:spPr>
          <a:xfrm>
            <a:off x="337607" y="2171535"/>
            <a:ext cx="7678929" cy="0"/>
          </a:xfrm>
          <a:prstGeom prst="line">
            <a:avLst/>
          </a:prstGeom>
          <a:ln w="28575">
            <a:solidFill>
              <a:srgbClr val="94C3B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396337-1175-4D67-AB45-244B67C9AF89}"/>
              </a:ext>
            </a:extLst>
          </p:cNvPr>
          <p:cNvCxnSpPr>
            <a:cxnSpLocks/>
          </p:cNvCxnSpPr>
          <p:nvPr/>
        </p:nvCxnSpPr>
        <p:spPr>
          <a:xfrm>
            <a:off x="337606" y="3499189"/>
            <a:ext cx="7678929" cy="0"/>
          </a:xfrm>
          <a:prstGeom prst="line">
            <a:avLst/>
          </a:prstGeom>
          <a:ln w="28575">
            <a:solidFill>
              <a:srgbClr val="94C3B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882A98D-05C8-4FBD-B5A7-4D066334F613}"/>
              </a:ext>
            </a:extLst>
          </p:cNvPr>
          <p:cNvSpPr/>
          <p:nvPr/>
        </p:nvSpPr>
        <p:spPr>
          <a:xfrm>
            <a:off x="8719274" y="2488663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3B6655B5-71CC-468C-B89A-6F5798EF9997}"/>
              </a:ext>
            </a:extLst>
          </p:cNvPr>
          <p:cNvSpPr/>
          <p:nvPr/>
        </p:nvSpPr>
        <p:spPr>
          <a:xfrm>
            <a:off x="10318222" y="2488664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51797681-9A77-431C-B5B0-6DEFAD2456C0}"/>
              </a:ext>
            </a:extLst>
          </p:cNvPr>
          <p:cNvSpPr/>
          <p:nvPr/>
        </p:nvSpPr>
        <p:spPr>
          <a:xfrm>
            <a:off x="11581051" y="3799050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3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60F79806-15F8-4258-B506-830C9B8E4849}"/>
              </a:ext>
            </a:extLst>
          </p:cNvPr>
          <p:cNvSpPr/>
          <p:nvPr/>
        </p:nvSpPr>
        <p:spPr>
          <a:xfrm>
            <a:off x="160090" y="3920558"/>
            <a:ext cx="232157" cy="21218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1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4754A478-D4F6-4729-98A5-D8AB16D668BD}"/>
              </a:ext>
            </a:extLst>
          </p:cNvPr>
          <p:cNvSpPr/>
          <p:nvPr/>
        </p:nvSpPr>
        <p:spPr>
          <a:xfrm>
            <a:off x="160090" y="4132744"/>
            <a:ext cx="232157" cy="21218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2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8D9F3CD9-C877-49D4-A5A7-F4E33499CE4D}"/>
              </a:ext>
            </a:extLst>
          </p:cNvPr>
          <p:cNvSpPr/>
          <p:nvPr/>
        </p:nvSpPr>
        <p:spPr>
          <a:xfrm>
            <a:off x="162923" y="4348707"/>
            <a:ext cx="232157" cy="21218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3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B174F6-D88E-47C8-887D-24E0F839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62" y="4851287"/>
            <a:ext cx="3154314" cy="18504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397876-2D54-4C1D-86EA-D2E33C6771A4}"/>
              </a:ext>
            </a:extLst>
          </p:cNvPr>
          <p:cNvSpPr txBox="1"/>
          <p:nvPr/>
        </p:nvSpPr>
        <p:spPr>
          <a:xfrm>
            <a:off x="3737176" y="4539237"/>
            <a:ext cx="5194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Gen_ww_Cuboid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자체에는 문제가 있음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두 경우 모두 벽 대신 모서리를 추가함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벽에 투표하는 대신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두개의 두드러진 봉우리와 두 개의 벽의 위치에 따라 코너를 추가함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271C8-B864-4E4A-82FD-A5C40A03F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022" y="5155041"/>
            <a:ext cx="3154314" cy="14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F4632C-3AD0-4863-A044-6B7539EC7A1B}"/>
              </a:ext>
            </a:extLst>
          </p:cNvPr>
          <p:cNvGrpSpPr/>
          <p:nvPr/>
        </p:nvGrpSpPr>
        <p:grpSpPr>
          <a:xfrm>
            <a:off x="101754" y="919490"/>
            <a:ext cx="4844877" cy="4991820"/>
            <a:chOff x="7426687" y="968630"/>
            <a:chExt cx="5086476" cy="45618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97EB1F2-7860-4367-972E-BB57717B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6687" y="968630"/>
              <a:ext cx="5086476" cy="278195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0382B9E-BB9E-40D2-B985-F74C5A42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6687" y="3750584"/>
              <a:ext cx="5086476" cy="1779867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9A8C8F-4C3A-4672-AF22-091E75CFB0FF}"/>
              </a:ext>
            </a:extLst>
          </p:cNvPr>
          <p:cNvSpPr/>
          <p:nvPr/>
        </p:nvSpPr>
        <p:spPr>
          <a:xfrm>
            <a:off x="180235" y="871078"/>
            <a:ext cx="3432389" cy="964175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E1E66C3-8881-4DCB-9D18-584F94AA917E}"/>
              </a:ext>
            </a:extLst>
          </p:cNvPr>
          <p:cNvCxnSpPr>
            <a:cxnSpLocks/>
          </p:cNvCxnSpPr>
          <p:nvPr/>
        </p:nvCxnSpPr>
        <p:spPr>
          <a:xfrm>
            <a:off x="3660600" y="1401576"/>
            <a:ext cx="521656" cy="0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D7F5A-03AA-4079-B0E5-93827D49F7F8}"/>
              </a:ext>
            </a:extLst>
          </p:cNvPr>
          <p:cNvSpPr/>
          <p:nvPr/>
        </p:nvSpPr>
        <p:spPr>
          <a:xfrm>
            <a:off x="4182256" y="1110227"/>
            <a:ext cx="1942076" cy="43088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Find_N_peaks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prominent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peak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를 찾는 과정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01B140-EB10-4A54-89B2-C7ED12CAE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95" b="52739"/>
          <a:stretch/>
        </p:blipFill>
        <p:spPr>
          <a:xfrm>
            <a:off x="7849655" y="813604"/>
            <a:ext cx="1942072" cy="152122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73FD65-4129-422B-BC5D-EAA7FF174394}"/>
              </a:ext>
            </a:extLst>
          </p:cNvPr>
          <p:cNvSpPr/>
          <p:nvPr/>
        </p:nvSpPr>
        <p:spPr>
          <a:xfrm>
            <a:off x="228210" y="1985237"/>
            <a:ext cx="5462376" cy="133877"/>
          </a:xfrm>
          <a:prstGeom prst="rect">
            <a:avLst/>
          </a:prstGeom>
          <a:noFill/>
          <a:ln w="28575">
            <a:solidFill>
              <a:srgbClr val="B2B8A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1CB311-621D-4448-A772-387BC595F3DD}"/>
              </a:ext>
            </a:extLst>
          </p:cNvPr>
          <p:cNvCxnSpPr>
            <a:cxnSpLocks/>
          </p:cNvCxnSpPr>
          <p:nvPr/>
        </p:nvCxnSpPr>
        <p:spPr>
          <a:xfrm>
            <a:off x="5690586" y="2008387"/>
            <a:ext cx="0" cy="326440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C8B974-E7BF-4B7D-822C-8A3E3CD5495B}"/>
              </a:ext>
            </a:extLst>
          </p:cNvPr>
          <p:cNvSpPr/>
          <p:nvPr/>
        </p:nvSpPr>
        <p:spPr>
          <a:xfrm>
            <a:off x="4876820" y="2298922"/>
            <a:ext cx="2110173" cy="98176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cuboid, non-cuboid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구분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gen_ww_cuboid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gen_ww_general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46F91D7-E0FD-478B-92E3-875F8ECC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409" y="4032354"/>
            <a:ext cx="4240591" cy="2509139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39199A-D6B7-449F-BCB2-0A9E8E32768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86993" y="2789804"/>
            <a:ext cx="1003819" cy="1482931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1B38BCDB-685F-4780-A005-9896B75C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04" y="3857329"/>
            <a:ext cx="2725842" cy="1599095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641746A-E721-44C7-892E-C189C07AE420}"/>
              </a:ext>
            </a:extLst>
          </p:cNvPr>
          <p:cNvCxnSpPr>
            <a:cxnSpLocks/>
            <a:stCxn id="39" idx="1"/>
            <a:endCxn id="49" idx="3"/>
          </p:cNvCxnSpPr>
          <p:nvPr/>
        </p:nvCxnSpPr>
        <p:spPr>
          <a:xfrm flipH="1" flipV="1">
            <a:off x="6883246" y="4656877"/>
            <a:ext cx="1068163" cy="630047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F41CA1A9-79B0-48DC-94B0-13AF77F6E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668" y="5396355"/>
            <a:ext cx="3632379" cy="1321196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525AFA4-5A9A-4519-9C7B-0D63ED9CA39C}"/>
              </a:ext>
            </a:extLst>
          </p:cNvPr>
          <p:cNvCxnSpPr>
            <a:cxnSpLocks/>
            <a:stCxn id="39" idx="1"/>
            <a:endCxn id="55" idx="3"/>
          </p:cNvCxnSpPr>
          <p:nvPr/>
        </p:nvCxnSpPr>
        <p:spPr>
          <a:xfrm flipH="1">
            <a:off x="5911047" y="5286924"/>
            <a:ext cx="2040362" cy="770029"/>
          </a:xfrm>
          <a:prstGeom prst="straightConnector1">
            <a:avLst/>
          </a:prstGeom>
          <a:ln w="28575" cap="flat" cmpd="sng" algn="ctr">
            <a:solidFill>
              <a:srgbClr val="B2B8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042033D-FDA6-47A4-A069-88929B6BFBF6}"/>
              </a:ext>
            </a:extLst>
          </p:cNvPr>
          <p:cNvSpPr/>
          <p:nvPr/>
        </p:nvSpPr>
        <p:spPr>
          <a:xfrm>
            <a:off x="5153294" y="5497273"/>
            <a:ext cx="2110173" cy="711372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For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문의 개수 차이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Cuboid  : 4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개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Non-cuboid :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모서리 개수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32A6B7-0560-4BBD-A35C-E7C11163B5FE}"/>
              </a:ext>
            </a:extLst>
          </p:cNvPr>
          <p:cNvCxnSpPr>
            <a:cxnSpLocks/>
          </p:cNvCxnSpPr>
          <p:nvPr/>
        </p:nvCxnSpPr>
        <p:spPr>
          <a:xfrm>
            <a:off x="6101880" y="1306872"/>
            <a:ext cx="1849529" cy="415406"/>
          </a:xfrm>
          <a:prstGeom prst="straightConnector1">
            <a:avLst/>
          </a:prstGeom>
          <a:ln w="28575" cap="flat" cmpd="sng" algn="ctr">
            <a:solidFill>
              <a:srgbClr val="A0937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C0A705-60AF-47E8-81EF-D4F1A47A95E2}"/>
              </a:ext>
            </a:extLst>
          </p:cNvPr>
          <p:cNvGrpSpPr/>
          <p:nvPr/>
        </p:nvGrpSpPr>
        <p:grpSpPr>
          <a:xfrm>
            <a:off x="8578921" y="3280685"/>
            <a:ext cx="3024969" cy="432193"/>
            <a:chOff x="7533501" y="1389499"/>
            <a:chExt cx="1495089" cy="523221"/>
          </a:xfrm>
          <a:solidFill>
            <a:srgbClr val="94C3BB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71B252-BD2F-4429-A652-BE73D6464A3E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3C252B-C268-4D11-99D9-D5CCEE7269C6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misc/post_proc.py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85172FA-3E46-4B1B-8CCA-5D918F2DEEE8}"/>
              </a:ext>
            </a:extLst>
          </p:cNvPr>
          <p:cNvSpPr txBox="1"/>
          <p:nvPr/>
        </p:nvSpPr>
        <p:spPr>
          <a:xfrm>
            <a:off x="0" y="2175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수직 보정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전처리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(Recurrent Neural Network for Capturing Global Information)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 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ea typeface="타이포_연희동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250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85172FA-3E46-4B1B-8CCA-5D918F2DEEE8}"/>
              </a:ext>
            </a:extLst>
          </p:cNvPr>
          <p:cNvSpPr txBox="1"/>
          <p:nvPr/>
        </p:nvSpPr>
        <p:spPr>
          <a:xfrm>
            <a:off x="0" y="2175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수직 보정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전처리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1D Layout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표현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특징 </a:t>
            </a:r>
            <a:r>
              <a:rPr lang="ko-KR" altLang="en-US" sz="2000" dirty="0" err="1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추출기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(Feature Extractor)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순환 신경망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(Recurrent Neural Network for Capturing Global Information)</a:t>
            </a:r>
            <a:r>
              <a:rPr lang="ko-KR" altLang="en-US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</a:rPr>
              <a:t>  Post-processing 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solidFill>
                  <a:schemeClr val="bg1"/>
                </a:solidFill>
                <a:latin typeface="Franklin Gothic Demi Cond" panose="020B0706030402020204" pitchFamily="34" charset="0"/>
                <a:ea typeface="타이포_연희동 B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solidFill>
                <a:schemeClr val="bg1"/>
              </a:solidFill>
              <a:latin typeface="Franklin Gothic Demi Cond" panose="020B0706030402020204" pitchFamily="34" charset="0"/>
              <a:ea typeface="타이포_연희동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EDE39-1D97-4C67-AC9C-96AD10E8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57" y="1010253"/>
            <a:ext cx="4543425" cy="280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5537F7-CA08-42B5-939C-907F532C40CA}"/>
              </a:ext>
            </a:extLst>
          </p:cNvPr>
          <p:cNvSpPr txBox="1"/>
          <p:nvPr/>
        </p:nvSpPr>
        <p:spPr>
          <a:xfrm>
            <a:off x="185979" y="4091220"/>
            <a:ext cx="53698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녹색선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이미지와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ground truth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배치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녹색 선은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x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또는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z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축을 따라 늘어난다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룸의 길이와 너비를 변경하여 데이터를 늘릴 수 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..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This augmentation strategy improves our quantitative results under all experiment settings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이 증강 전략은 모든 실험 설정에서 정량적 결과를 개선한다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.(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정확도 높이는데 사용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)</a:t>
            </a:r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27" name="Supplemantary of HorizonNet CVPR'19 - YouTube - Chrome 2021-06-03 17-16-24">
            <a:hlinkClick r:id="" action="ppaction://media"/>
            <a:extLst>
              <a:ext uri="{FF2B5EF4-FFF2-40B4-BE49-F238E27FC236}">
                <a16:creationId xmlns:a16="http://schemas.microsoft.com/office/drawing/2014/main" id="{ED6C7547-FFAA-4112-B147-CC0C8BE70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4159" y="996301"/>
            <a:ext cx="5184377" cy="29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49642" y="3294958"/>
            <a:ext cx="14927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출처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590C6-701F-4EF8-8798-AACD4EBF8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4" y="1116105"/>
            <a:ext cx="916789" cy="9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7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36C12D-D4E3-4E6E-A731-9F09EE0B1303}"/>
              </a:ext>
            </a:extLst>
          </p:cNvPr>
          <p:cNvSpPr txBox="1"/>
          <p:nvPr/>
        </p:nvSpPr>
        <p:spPr>
          <a:xfrm>
            <a:off x="467360" y="1347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https://www.freepik.com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https://www.flaticon.com/kr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/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www.flaticon.com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11094-E12B-4781-AC75-0E2E0D6E5AC7}"/>
              </a:ext>
            </a:extLst>
          </p:cNvPr>
          <p:cNvSpPr txBox="1"/>
          <p:nvPr/>
        </p:nvSpPr>
        <p:spPr>
          <a:xfrm>
            <a:off x="164725" y="138379"/>
            <a:ext cx="8643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출처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86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386C7-4B89-4A6B-B99D-3838445EF79A}"/>
              </a:ext>
            </a:extLst>
          </p:cNvPr>
          <p:cNvSpPr txBox="1"/>
          <p:nvPr/>
        </p:nvSpPr>
        <p:spPr>
          <a:xfrm>
            <a:off x="3018508" y="2941786"/>
            <a:ext cx="6154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300" dirty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The End</a:t>
            </a:r>
            <a:endParaRPr lang="ko-KR" altLang="en-US" sz="8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DA597-B398-4483-9A84-126EC85C7809}"/>
              </a:ext>
            </a:extLst>
          </p:cNvPr>
          <p:cNvSpPr txBox="1"/>
          <p:nvPr/>
        </p:nvSpPr>
        <p:spPr>
          <a:xfrm>
            <a:off x="3337406" y="2680176"/>
            <a:ext cx="2587568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2021-1 </a:t>
            </a:r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Computer</a:t>
            </a:r>
            <a:r>
              <a:rPr lang="ko-KR" altLang="en-US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100" dirty="0">
                <a:ln w="22225">
                  <a:noFill/>
                </a:ln>
                <a:solidFill>
                  <a:srgbClr val="6E6F7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Vision Project</a:t>
            </a:r>
            <a:endParaRPr lang="en-US" altLang="ko-KR" sz="1100" dirty="0">
              <a:ln w="22225">
                <a:noFill/>
              </a:ln>
              <a:solidFill>
                <a:srgbClr val="6E6F7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25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94393" y="128218"/>
            <a:ext cx="31214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2. Related Work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D7D58F-B229-425D-8D9F-826FFA120490}"/>
              </a:ext>
            </a:extLst>
          </p:cNvPr>
          <p:cNvSpPr txBox="1"/>
          <p:nvPr/>
        </p:nvSpPr>
        <p:spPr>
          <a:xfrm>
            <a:off x="3909017" y="897011"/>
            <a:ext cx="3927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O(W)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대상을 예측하기 위해 훈련된 제안된 </a:t>
            </a:r>
            <a:r>
              <a:rPr lang="en-US" altLang="ko-KR" sz="14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HorizonNet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3.1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절에 제시되어 있다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3.2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절에서는 </a:t>
            </a:r>
            <a:r>
              <a:rPr lang="en-US" altLang="ko-KR" sz="14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HorizonNet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의 출력에서 레이아웃을 도출하는 간단하면서도 빠르고 효과적인 후처리 절차를 소개한다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마지막으로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3.3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절에서는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x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또는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z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축을 따라 영상과 지상 실측 레이아웃을 확장하여 훈련 데이터를 효과적으로 즉각적으로 증강하는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Stretch Data Augmentation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을 소개한다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5).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57627-B457-4B94-B482-C1738B89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5" y="1182900"/>
            <a:ext cx="3499295" cy="3921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126EF3-D81B-489F-B496-0CA3CDDFB30F}"/>
              </a:ext>
            </a:extLst>
          </p:cNvPr>
          <p:cNvSpPr txBox="1"/>
          <p:nvPr/>
        </p:nvSpPr>
        <p:spPr>
          <a:xfrm>
            <a:off x="3909017" y="3311881"/>
            <a:ext cx="392780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모든 교육 및 테스트 영상은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[36]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에서 언급한 파노라마 이미지 정렬 알고리즘에 의해 사전 처리됩니다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rgbClr val="80008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우리의 접근 방식은 벽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벽 경계선이 등각 투영 하에서 수직선이라는 정렬된 파노라마의 특성을 이용한다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rgbClr val="80008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따라서 두 개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경계 끝점 각각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) 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대신 하나의 값만 사용하여 벽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벽 경계 열 위치를 표시할 수 있습니다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rgbClr val="80008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[36] :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경계와 모서리의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전체 이미지 표시는 </a:t>
            </a:r>
            <a:r>
              <a:rPr lang="ko-KR" altLang="en-US" sz="14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평활화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 후에도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95% 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영점 값이 됩니다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E5E02D-ADDF-4CC9-8DD7-6DB44E1D737F}"/>
              </a:ext>
            </a:extLst>
          </p:cNvPr>
          <p:cNvSpPr/>
          <p:nvPr/>
        </p:nvSpPr>
        <p:spPr>
          <a:xfrm>
            <a:off x="8857059" y="4451395"/>
            <a:ext cx="2317422" cy="45845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Manhattan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world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가정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13F82D-9477-4077-88CB-C4E8934C813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324078" y="4361576"/>
            <a:ext cx="1532981" cy="31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15471B-4AF6-48FC-86E2-927EAE6D383E}"/>
              </a:ext>
            </a:extLst>
          </p:cNvPr>
          <p:cNvSpPr/>
          <p:nvPr/>
        </p:nvSpPr>
        <p:spPr>
          <a:xfrm>
            <a:off x="8566696" y="5164900"/>
            <a:ext cx="2864214" cy="5634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각 끝점이 아닌 경계선이기 때문에 하나의 값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88392D-21D0-4A83-8B97-A01D3FE50DC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449590" y="4935674"/>
            <a:ext cx="1117106" cy="5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F13091-79A1-4FCB-A85B-AC02E642FB2C}"/>
              </a:ext>
            </a:extLst>
          </p:cNvPr>
          <p:cNvSpPr/>
          <p:nvPr/>
        </p:nvSpPr>
        <p:spPr>
          <a:xfrm>
            <a:off x="7999105" y="1212799"/>
            <a:ext cx="3975390" cy="3014096"/>
          </a:xfrm>
          <a:prstGeom prst="rect">
            <a:avLst/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660B24-AF6A-478F-93E4-8354C0AF67FE}"/>
              </a:ext>
            </a:extLst>
          </p:cNvPr>
          <p:cNvSpPr txBox="1"/>
          <p:nvPr/>
        </p:nvSpPr>
        <p:spPr>
          <a:xfrm>
            <a:off x="8034121" y="1900224"/>
            <a:ext cx="3785407" cy="10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실내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실외의 영상은 대부분 직육면체를 이룸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영상에 나타나는 평면들이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3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차원상에서 서로 직교하는 </a:t>
            </a:r>
            <a:r>
              <a:rPr lang="ko-KR" altLang="en-US" sz="1400" dirty="0" err="1">
                <a:latin typeface="카페24 고운밤" pitchFamily="2" charset="-127"/>
                <a:ea typeface="카페24 고운밤" pitchFamily="2" charset="-127"/>
              </a:rPr>
              <a:t>평면들로만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 이루어져 있다는 가정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1C469-9BBE-4E75-99E1-FA1AFF077FF7}"/>
              </a:ext>
            </a:extLst>
          </p:cNvPr>
          <p:cNvSpPr txBox="1"/>
          <p:nvPr/>
        </p:nvSpPr>
        <p:spPr>
          <a:xfrm>
            <a:off x="8123067" y="3699254"/>
            <a:ext cx="378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Courier New" panose="02070309020205020404" pitchFamily="49" charset="0"/>
                <a:ea typeface="G마켓 산스 TTF Light" panose="02000000000000000000" pitchFamily="2" charset="-127"/>
                <a:cs typeface="Courier New" panose="02070309020205020404" pitchFamily="49" charset="0"/>
              </a:rPr>
              <a:t>http://library.kaist.ac.kr/search/detail/view.do?bibCtrlNo=569331&amp;flag=t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73948A-5B47-44D7-9695-510F685ECE13}"/>
              </a:ext>
            </a:extLst>
          </p:cNvPr>
          <p:cNvSpPr/>
          <p:nvPr/>
        </p:nvSpPr>
        <p:spPr>
          <a:xfrm>
            <a:off x="8786994" y="919361"/>
            <a:ext cx="2457553" cy="592538"/>
          </a:xfrm>
          <a:prstGeom prst="rect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C21D21-C9F0-4572-BCC0-E75D669FF92D}"/>
              </a:ext>
            </a:extLst>
          </p:cNvPr>
          <p:cNvSpPr txBox="1"/>
          <p:nvPr/>
        </p:nvSpPr>
        <p:spPr>
          <a:xfrm>
            <a:off x="8832186" y="919361"/>
            <a:ext cx="2367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Manhattan World </a:t>
            </a:r>
            <a:r>
              <a:rPr lang="ko-KR" altLang="en-US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가정</a:t>
            </a:r>
          </a:p>
        </p:txBody>
      </p:sp>
    </p:spTree>
    <p:extLst>
      <p:ext uri="{BB962C8B-B14F-4D97-AF65-F5344CB8AC3E}">
        <p14:creationId xmlns:p14="http://schemas.microsoft.com/office/powerpoint/2010/main" val="400412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1674" y="128218"/>
            <a:ext cx="30869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3.1 Horizon Net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32F4CD5-56A6-4F00-9AF0-21D93757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6" y="3529936"/>
            <a:ext cx="2940583" cy="3199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E9EE26-702A-4928-81FF-1BF9857F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7" y="762237"/>
            <a:ext cx="7042730" cy="27676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AA7C98-5F2C-45F0-8585-FF68D1B2779D}"/>
              </a:ext>
            </a:extLst>
          </p:cNvPr>
          <p:cNvSpPr txBox="1"/>
          <p:nvPr/>
        </p:nvSpPr>
        <p:spPr>
          <a:xfrm>
            <a:off x="3219662" y="3471989"/>
            <a:ext cx="42226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각 블록은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4 * 1, 2 * 1, 2 * 1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커널 크기와 보폭을 가진 세 개의 </a:t>
            </a:r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컨볼루션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레이어를 포함하고 있으며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각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Conv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이후의 채널 수는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의 계수만큼 감소한다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각 계층에서 추출된 모든 형상은 동일한 너비 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256(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입력 이미지 폭의 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1/4)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으로 </a:t>
            </a:r>
            <a:r>
              <a:rPr lang="ko-KR" altLang="en-US" sz="14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업샘플링되고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동일한 높이로 재구성됩니다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마지막으로 연결된 특징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맵의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크기는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1024 * 1 * 256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우리는 더 깊은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ResNet-101, 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각 </a:t>
            </a:r>
            <a:r>
              <a:rPr lang="en-US" altLang="ko-KR" sz="14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ResNet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블록 이후 </a:t>
            </a:r>
            <a:r>
              <a:rPr lang="ko-KR" altLang="en-US" sz="14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컨볼루션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 계층의 다른 설계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업샘플링을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 포함한 기능 추출기에 대한 다양한 설정을 시도했다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이미지 폭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1024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에 대한 정보를 확인하고 결과가 비슷하다는 것을 확인합니다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F08C73-9B80-490B-9B7A-A88F3E74BDB7}"/>
              </a:ext>
            </a:extLst>
          </p:cNvPr>
          <p:cNvSpPr/>
          <p:nvPr/>
        </p:nvSpPr>
        <p:spPr>
          <a:xfrm>
            <a:off x="9055770" y="2558359"/>
            <a:ext cx="2399446" cy="97157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256 -&gt; /4 -&gt; /2 -&gt; /2 = 32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128 -&gt; /4 -&gt; /2 -&gt; /2 = 8</a:t>
            </a:r>
          </a:p>
          <a:p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나머지도 같음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A1B16-4A21-4090-B5AC-FF7AFA080B61}"/>
              </a:ext>
            </a:extLst>
          </p:cNvPr>
          <p:cNvCxnSpPr>
            <a:cxnSpLocks/>
          </p:cNvCxnSpPr>
          <p:nvPr/>
        </p:nvCxnSpPr>
        <p:spPr>
          <a:xfrm flipV="1">
            <a:off x="7260467" y="3190240"/>
            <a:ext cx="1893693" cy="56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E2A506-4EC9-42A5-9E80-26C51171130D}"/>
              </a:ext>
            </a:extLst>
          </p:cNvPr>
          <p:cNvSpPr/>
          <p:nvPr/>
        </p:nvSpPr>
        <p:spPr>
          <a:xfrm>
            <a:off x="9125584" y="4183759"/>
            <a:ext cx="2399446" cy="613923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모두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256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으로 같은  높이로 변함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54EA117-488F-4A13-A0F7-A2F04D768C32}"/>
              </a:ext>
            </a:extLst>
          </p:cNvPr>
          <p:cNvCxnSpPr>
            <a:cxnSpLocks/>
          </p:cNvCxnSpPr>
          <p:nvPr/>
        </p:nvCxnSpPr>
        <p:spPr>
          <a:xfrm flipV="1">
            <a:off x="7260467" y="4490721"/>
            <a:ext cx="1893693" cy="7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43A29B-9492-4CE4-ABFF-5B91003876E1}"/>
              </a:ext>
            </a:extLst>
          </p:cNvPr>
          <p:cNvSpPr/>
          <p:nvPr/>
        </p:nvSpPr>
        <p:spPr>
          <a:xfrm>
            <a:off x="8843080" y="5535803"/>
            <a:ext cx="1893693" cy="5634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다른 걸 </a:t>
            </a:r>
            <a:r>
              <a:rPr lang="ko-KR" altLang="en-US" sz="140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써도 비슷한 결과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1E7932E-45D3-4418-A78C-4980D2E6E26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186234" y="5817553"/>
            <a:ext cx="1656846" cy="39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64D56F-F487-437B-96CC-F32C2DA83037}"/>
              </a:ext>
            </a:extLst>
          </p:cNvPr>
          <p:cNvSpPr/>
          <p:nvPr/>
        </p:nvSpPr>
        <p:spPr>
          <a:xfrm>
            <a:off x="7914547" y="948497"/>
            <a:ext cx="3927801" cy="1240801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특징 추출기와 반복신경망으로 구성된 네트워크 개요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입력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3*512*1024(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채널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높이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너비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치수의 단일 파노라마 이미지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레이아웃 표현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네트워크 출력 크기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3*1*1024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1863157-E7B5-4726-A81F-24DA2FD70516}"/>
              </a:ext>
            </a:extLst>
          </p:cNvPr>
          <p:cNvCxnSpPr>
            <a:cxnSpLocks/>
          </p:cNvCxnSpPr>
          <p:nvPr/>
        </p:nvCxnSpPr>
        <p:spPr>
          <a:xfrm>
            <a:off x="6806290" y="1187440"/>
            <a:ext cx="1208367" cy="1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0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3FDD40-8D6D-4800-BC7D-0752A30FB99C}"/>
              </a:ext>
            </a:extLst>
          </p:cNvPr>
          <p:cNvSpPr/>
          <p:nvPr/>
        </p:nvSpPr>
        <p:spPr>
          <a:xfrm>
            <a:off x="171593" y="1132120"/>
            <a:ext cx="5760278" cy="5338560"/>
          </a:xfrm>
          <a:prstGeom prst="rect">
            <a:avLst/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3781CC-FFF1-420A-8408-5EB4427D5EE0}"/>
              </a:ext>
            </a:extLst>
          </p:cNvPr>
          <p:cNvSpPr txBox="1"/>
          <p:nvPr/>
        </p:nvSpPr>
        <p:spPr>
          <a:xfrm>
            <a:off x="253999" y="1632007"/>
            <a:ext cx="5506721" cy="116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RNN(Recurrent Neural Networks)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600" dirty="0" err="1">
                <a:latin typeface="카페24 고운밤" pitchFamily="2" charset="-127"/>
                <a:ea typeface="카페24 고운밤" pitchFamily="2" charset="-127"/>
              </a:rPr>
              <a:t>히든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노드가 방향을 가진 </a:t>
            </a:r>
            <a:r>
              <a:rPr lang="ko-KR" altLang="en-US" sz="1600" dirty="0" err="1">
                <a:latin typeface="카페24 고운밤" pitchFamily="2" charset="-127"/>
                <a:ea typeface="카페24 고운밤" pitchFamily="2" charset="-127"/>
              </a:rPr>
              <a:t>엣지로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연결돼 순환구조를 이루는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(directed cycle)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인공신경망의 한 종류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C3A80-F47C-4CA3-8F6A-2E54D6D77F62}"/>
              </a:ext>
            </a:extLst>
          </p:cNvPr>
          <p:cNvSpPr txBox="1"/>
          <p:nvPr/>
        </p:nvSpPr>
        <p:spPr>
          <a:xfrm>
            <a:off x="120178" y="6572911"/>
            <a:ext cx="7278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urier New" panose="02070309020205020404" pitchFamily="49" charset="0"/>
                <a:ea typeface="G마켓 산스 TTF Light" panose="02000000000000000000" pitchFamily="2" charset="-127"/>
                <a:cs typeface="Courier New" panose="02070309020205020404" pitchFamily="49" charset="0"/>
              </a:rPr>
              <a:t>https://ratsgo.github.io/natural%20language%20processing/2017/03/09/rnnlstm/</a:t>
            </a:r>
            <a:endParaRPr lang="ko-KR" altLang="en-US" sz="1200" dirty="0">
              <a:latin typeface="Courier New" panose="02070309020205020404" pitchFamily="49" charset="0"/>
              <a:ea typeface="G마켓 산스 TTF Light" panose="020000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13F811-EFCD-4DEA-9E0E-A501AE1AB554}"/>
              </a:ext>
            </a:extLst>
          </p:cNvPr>
          <p:cNvSpPr/>
          <p:nvPr/>
        </p:nvSpPr>
        <p:spPr>
          <a:xfrm>
            <a:off x="431365" y="909839"/>
            <a:ext cx="1092636" cy="523221"/>
          </a:xfrm>
          <a:prstGeom prst="rect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74C42C-67D4-448A-A5A9-BCDD6EFDAC44}"/>
              </a:ext>
            </a:extLst>
          </p:cNvPr>
          <p:cNvSpPr txBox="1"/>
          <p:nvPr/>
        </p:nvSpPr>
        <p:spPr>
          <a:xfrm>
            <a:off x="-111760" y="139989"/>
            <a:ext cx="3033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RNN &amp; LSTM</a:t>
            </a:r>
            <a:endParaRPr lang="ko-KR" altLang="en-US" sz="2400" spc="-150" dirty="0">
              <a:solidFill>
                <a:schemeClr val="bg1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1ADE5E-C7A4-4A35-AAC6-F1DB9BA5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85" y="3555512"/>
            <a:ext cx="1033171" cy="25410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3EF981-3F8D-4705-B842-06B8A08E19CC}"/>
              </a:ext>
            </a:extLst>
          </p:cNvPr>
          <p:cNvSpPr txBox="1"/>
          <p:nvPr/>
        </p:nvSpPr>
        <p:spPr>
          <a:xfrm>
            <a:off x="501324" y="990707"/>
            <a:ext cx="9527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RNN</a:t>
            </a:r>
            <a:endParaRPr lang="ko-KR" altLang="en-US" sz="2000" spc="-150" dirty="0">
              <a:solidFill>
                <a:schemeClr val="bg1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371EB-12EC-46D4-9882-9D48624C8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3614014"/>
            <a:ext cx="4177181" cy="25410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7C9032-5695-4582-B6B5-01ACF5370C17}"/>
              </a:ext>
            </a:extLst>
          </p:cNvPr>
          <p:cNvSpPr/>
          <p:nvPr/>
        </p:nvSpPr>
        <p:spPr>
          <a:xfrm>
            <a:off x="6103021" y="1132120"/>
            <a:ext cx="5901889" cy="5338560"/>
          </a:xfrm>
          <a:prstGeom prst="rect">
            <a:avLst/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C1173F-DE4C-4775-9A26-986EEEE7C3DC}"/>
              </a:ext>
            </a:extLst>
          </p:cNvPr>
          <p:cNvSpPr/>
          <p:nvPr/>
        </p:nvSpPr>
        <p:spPr>
          <a:xfrm>
            <a:off x="6326976" y="909839"/>
            <a:ext cx="1191423" cy="523221"/>
          </a:xfrm>
          <a:prstGeom prst="rect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LSTM</a:t>
            </a:r>
            <a:endParaRPr lang="ko-KR" altLang="en-US" sz="2000" dirty="0"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638B48-7824-46FD-A490-771FFD3F472B}"/>
              </a:ext>
            </a:extLst>
          </p:cNvPr>
          <p:cNvSpPr txBox="1"/>
          <p:nvPr/>
        </p:nvSpPr>
        <p:spPr>
          <a:xfrm>
            <a:off x="6169932" y="1535291"/>
            <a:ext cx="5768068" cy="1901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LSTM(Long Short-Term </a:t>
            </a:r>
            <a:r>
              <a:rPr lang="en-US" altLang="ko-KR" sz="1600" dirty="0" err="1">
                <a:latin typeface="카페24 고운밤" pitchFamily="2" charset="-127"/>
                <a:ea typeface="카페24 고운밤" pitchFamily="2" charset="-127"/>
              </a:rPr>
              <a:t>Momory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models)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RNN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의 일종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RNN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은 관련 </a:t>
            </a:r>
            <a:r>
              <a:rPr lang="ko-KR" altLang="en-US" sz="1600" dirty="0" err="1">
                <a:latin typeface="카페24 고운밤" pitchFamily="2" charset="-127"/>
                <a:ea typeface="카페24 고운밤" pitchFamily="2" charset="-127"/>
              </a:rPr>
              <a:t>정보과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그 정보를 사용하는 지점 사이의 거리가 멀 경우 역전파시 </a:t>
            </a:r>
            <a:r>
              <a:rPr lang="ko-KR" altLang="en-US" sz="1600" dirty="0" err="1">
                <a:latin typeface="카페24 고운밤" pitchFamily="2" charset="-127"/>
                <a:ea typeface="카페24 고운밤" pitchFamily="2" charset="-127"/>
              </a:rPr>
              <a:t>그래디언트가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점차 줄어 학습능력이 크게 저하된다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(vanishing gradient problem)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이를 극복하기 위해 고안된 것이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LSTM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BA2B-0C82-4B4B-843E-7DB6262A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218" y="3525554"/>
            <a:ext cx="3762585" cy="28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2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1674" y="128218"/>
            <a:ext cx="30869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3.1 Horizon Net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15471B-4AF6-48FC-86E2-927EAE6D383E}"/>
              </a:ext>
            </a:extLst>
          </p:cNvPr>
          <p:cNvSpPr/>
          <p:nvPr/>
        </p:nvSpPr>
        <p:spPr>
          <a:xfrm>
            <a:off x="2844800" y="1240790"/>
            <a:ext cx="1792026" cy="10540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바닥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Yw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10A903-AAC7-4CA2-BD74-7CCDB9A4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4" y="891190"/>
            <a:ext cx="2607115" cy="22128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05F517-41B2-4716-B315-67BD1F13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1" y="3263245"/>
            <a:ext cx="2255061" cy="338525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88392D-21D0-4A83-8B97-A01D3FE50DC7}"/>
              </a:ext>
            </a:extLst>
          </p:cNvPr>
          <p:cNvCxnSpPr>
            <a:cxnSpLocks/>
          </p:cNvCxnSpPr>
          <p:nvPr/>
        </p:nvCxnSpPr>
        <p:spPr>
          <a:xfrm flipV="1">
            <a:off x="2213279" y="1767840"/>
            <a:ext cx="749285" cy="47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B122FD-C300-4489-A744-572022514CC9}"/>
              </a:ext>
            </a:extLst>
          </p:cNvPr>
          <p:cNvSpPr txBox="1"/>
          <p:nvPr/>
        </p:nvSpPr>
        <p:spPr>
          <a:xfrm>
            <a:off x="2330971" y="4092598"/>
            <a:ext cx="2819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벽면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코너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표현은 또한 지면 진실의 피크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배경 비율을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2N 512*1024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에서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N*1024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로 변경한다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여기서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N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벽면 모서리의 수이다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3.2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절에 설명된 바와 같이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, 3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개의 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표현에서 레이아웃을 복구하는 것은 간단하고 빠르며 효과적입니다</a:t>
            </a:r>
            <a:r>
              <a:rPr lang="en-US" altLang="ko-KR" sz="14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848AF21-1278-41CB-B19D-2FB25298A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693" y="956061"/>
            <a:ext cx="2783440" cy="26776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003A9F-8459-4CBA-B860-37B814E07870}"/>
              </a:ext>
            </a:extLst>
          </p:cNvPr>
          <p:cNvSpPr txBox="1"/>
          <p:nvPr/>
        </p:nvSpPr>
        <p:spPr>
          <a:xfrm>
            <a:off x="8035425" y="903272"/>
            <a:ext cx="3927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방의 구석구석</a:t>
            </a:r>
          </a:p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다른 모서리의 위치로부터 대략적으로 추론할 수 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실험에서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RNN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한 단계당 하나의 열이 아닌 네 개의 열에 대해 예측한다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열의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yw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는 왼쪽과 오른쪽 이웃 모두와 관련이 있으므로 양방향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RNN[25]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을 채택하여 양쪽에서 정보를 캡처한다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7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과 표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은 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이 있는 모델과 없는 모델 간의 차이를 보여준다</a:t>
            </a:r>
            <a:r>
              <a:rPr lang="en-US" altLang="ko-KR" sz="14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2262132-CA45-45E1-99EF-43267E82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693" y="3633717"/>
            <a:ext cx="3209074" cy="309199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D76617-754E-416D-8866-53ABE286730D}"/>
              </a:ext>
            </a:extLst>
          </p:cNvPr>
          <p:cNvSpPr/>
          <p:nvPr/>
        </p:nvSpPr>
        <p:spPr>
          <a:xfrm>
            <a:off x="8768744" y="4091522"/>
            <a:ext cx="3194482" cy="209858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녹색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ground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truth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노란색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RNN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사용한 모델의 출력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자홍색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RNN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없는 모델의 출력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이미지에서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이 있는 모델은 천장 빔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더 작은 카메라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V-FOV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인한 검은색 누락 극 영역 및 가려진 영역을 포함하는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RNN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이 없는 모델보다 성능이 더 좋다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D40800-DDF6-451B-A9CA-6B1F919EC540}"/>
              </a:ext>
            </a:extLst>
          </p:cNvPr>
          <p:cNvCxnSpPr>
            <a:cxnSpLocks/>
          </p:cNvCxnSpPr>
          <p:nvPr/>
        </p:nvCxnSpPr>
        <p:spPr>
          <a:xfrm flipV="1">
            <a:off x="8035425" y="5000538"/>
            <a:ext cx="733319" cy="36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7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3609" y="131058"/>
            <a:ext cx="41393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3.2 Post-processing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3D765BC-BA8D-4D64-989A-2C51ABE7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521"/>
            <a:ext cx="2951299" cy="49987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7F6470-5C02-4A4F-B148-CBEF66A2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388" y="4027805"/>
            <a:ext cx="2833618" cy="2640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CFF38-1EE9-4D30-9EB3-77CDB7EA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394" y="0"/>
            <a:ext cx="2991606" cy="40278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003A9F-8459-4CBA-B860-37B814E07870}"/>
              </a:ext>
            </a:extLst>
          </p:cNvPr>
          <p:cNvSpPr txBox="1"/>
          <p:nvPr/>
        </p:nvSpPr>
        <p:spPr>
          <a:xfrm>
            <a:off x="2849410" y="3035860"/>
            <a:ext cx="65204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4a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는 천장에 투영된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빨간색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를 보여줍니다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녹색 선은 천장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빨간색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를 여러 부분으로 분할하는 감지된 눈에 띄는 피크입니다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 다음 모든 첫 번째 주 구성 요소의 평균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세 각도로 장면을 회전합니다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4a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의 오른쪽 상단 그림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이제 우리는 두 종류의 벽을 가지고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 X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축 직교 벽과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ii) Z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축 직교 벽입니다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인접 벽은 서로 직교해야 하므로 인접한 두 벽이 아직 구성되지 않은 벽만 직교 유형을 결정할 수 있습니다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가장 많이 투표한 평면이 선택됩니다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4b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에는 두 개의 인접한 벽이 이미 구성되어 있고 서로 직교할 때 발생하는 두 가지 특별한 사례가 나와 있습니다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마지막으로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모든 모서리의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XYZ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위치는 인접한 맨해튼 </a:t>
            </a:r>
            <a:r>
              <a:rPr lang="ko-KR" altLang="en-US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접속면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3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개의 교차점에 따라 결정된다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122FD-C300-4489-A744-572022514CC9}"/>
              </a:ext>
            </a:extLst>
          </p:cNvPr>
          <p:cNvSpPr txBox="1"/>
          <p:nvPr/>
        </p:nvSpPr>
        <p:spPr>
          <a:xfrm>
            <a:off x="2849410" y="724162"/>
            <a:ext cx="6253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우리는 다음과 같은 가정 하에서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cuboid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로 제한되지 않는 일반적인 룸 레이아웃을 복구한다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교차 벽은 서로 수직이다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(Manhattan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world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가정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바닥과 천장이 서로 평행한 모든 객실의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층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층 배치</a:t>
            </a:r>
            <a:endParaRPr lang="en-US" altLang="ko-KR" sz="1200" dirty="0">
              <a:solidFill>
                <a:schemeClr val="accent4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카메라 높이는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1.6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미터</a:t>
            </a:r>
            <a:endParaRPr lang="en-US" altLang="ko-KR" sz="1200" dirty="0">
              <a:solidFill>
                <a:schemeClr val="accent4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전처리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단계에서 바닥을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y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축에 직교하도록 올바르게 정렬합니다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바닥과 천장평면 복구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바닥 거리 투표하기 위해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바닥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),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벽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에서 상응하는 값을 사용할 수 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가정된 카메라 높이를 기반으로 이미지에서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3D XYZ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위치로 바닥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벽 경계인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를 투영할 수 있습니다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모두 동일한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를 공유함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천장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벽 경계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는 동일한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3D X, Z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위치를 동일한 영상 열에 있는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와 공유합니다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그러므로 바닥과 천장 사이의 거리는 계산될 수 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5AD02-FCCC-4758-B243-40936D8EC2DF}"/>
              </a:ext>
            </a:extLst>
          </p:cNvPr>
          <p:cNvSpPr txBox="1"/>
          <p:nvPr/>
        </p:nvSpPr>
        <p:spPr>
          <a:xfrm>
            <a:off x="4600197" y="1899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4a :</a:t>
            </a:r>
          </a:p>
          <a:p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전처리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알고리즘이 파노라마의 수평 회전을 올바르게 정렬하지 못하는 예입니다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D1A507-0305-468E-A838-4680E5D7EAE4}"/>
              </a:ext>
            </a:extLst>
          </p:cNvPr>
          <p:cNvSpPr/>
          <p:nvPr/>
        </p:nvSpPr>
        <p:spPr>
          <a:xfrm>
            <a:off x="2860858" y="5159519"/>
            <a:ext cx="6429978" cy="1698482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바닥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천장 복구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가정된 카메라 높이를 기반으로 바닥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벽 경계를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3d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변경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동일한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y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축 공유하여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..!)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천장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벽 경계와 바닥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벽 경계 공유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이러한 방식으로 바닥과 천장 사이 거리 계산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  <a:sym typeface="Wingdings" panose="05000000000000000000" pitchFamily="2" charset="2"/>
            </a:endParaRPr>
          </a:p>
          <a:p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  <a:sym typeface="Wingdings" panose="05000000000000000000" pitchFamily="2" charset="2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그림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4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빨간색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천장에 투영된 천장과 벽 경계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초록 선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 빨간색을 모서리마다 분할 하는 듯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이걸 회전시키면서 직교인걸 파악하는 것 같다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!(x-z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축 직교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/ y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축 공유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그 후 투표를 통해 인접한 평면 결정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직교 시 발생하는 두가지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x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특별한 경우 있음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4b)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인접한 맨해튼 </a:t>
            </a:r>
            <a:r>
              <a:rPr lang="ko-KR" altLang="en-US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접속면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개의 교차점에 따라 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3d 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  <a:sym typeface="Wingdings" panose="05000000000000000000" pitchFamily="2" charset="2"/>
              </a:rPr>
              <a:t>상에서 모서리의 위치 결정</a:t>
            </a:r>
            <a:endParaRPr lang="en-US" altLang="ko-KR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01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123305"/>
            <a:ext cx="67371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4.1 Datasets &amp; 4.2 Training Details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B122FD-C300-4489-A744-572022514CC9}"/>
              </a:ext>
            </a:extLst>
          </p:cNvPr>
          <p:cNvSpPr txBox="1"/>
          <p:nvPr/>
        </p:nvSpPr>
        <p:spPr>
          <a:xfrm>
            <a:off x="3932808" y="1099842"/>
            <a:ext cx="7918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우리는 </a:t>
            </a:r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LayoutNet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[36]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과 동일한 데이터 세트를 사용하여 모델을 교육하고 평가한다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데이터 세트는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[32] </a:t>
            </a:r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PanoContext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데이터 세트와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[36]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주석이 달린 확장된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Stanford 2D-3D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데이터 세트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[1]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로 구성된다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모델을 훈련시키기 위해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우리는 주석으로부터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3 * 1 * 1024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개의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ground truth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를 생성한다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LayoutNet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의 동일한 교육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/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검증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/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테스트 분할을 수행합니다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Adam Optimizer [16]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은 배치 크기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24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와 학습 속도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0.0003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을 가진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300 epoch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 대한 네트워크를 훈련시키는 데 사용된다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L1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손실은 천장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yc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및 바닥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벽 경계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yf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 사용됩니다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Binary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CrossEntropy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Loss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는 벽면 코너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yw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 사용됩니다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네트워크는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PyTorch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[20]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에서 구현된다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NVIDIA GTX 1080Ti GPU 3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개에 대한 교육을 완료하는 데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4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시간이 소요됩니다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우리가 채택하는 데이터 확대 기법에는 표준 좌측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우측 플립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파노라마 수평 회전 및 휘도 변화가 포함된다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또한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우리는 훈련 중에 제안된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Stretch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데이터 확대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(3.3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절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를 활용한다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스트레칭 인자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kx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kz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는 균일 분포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U[1, 2]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에서 </a:t>
            </a:r>
            <a:r>
              <a:rPr lang="ko-KR" altLang="en-US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샘플링된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다음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0.5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확률로 </a:t>
            </a:r>
            <a:r>
              <a:rPr lang="ko-KR" altLang="en-US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샘플링된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값의 역수를 구한다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 err="1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 Stretch Data Augment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의 프로세스 시간은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512 x 1024 RGB 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이미지당 약 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130ms</a:t>
            </a:r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이다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따라서 훈련 중에 즉시 적용하는 것이 가능하다</a:t>
            </a:r>
            <a:r>
              <a:rPr lang="en-US" altLang="ko-KR" sz="1200" dirty="0">
                <a:solidFill>
                  <a:srgbClr val="C0000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BB46-D7BE-4DFE-B3F3-BCE7A62D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2" y="1075307"/>
            <a:ext cx="3503311" cy="51124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E01C65-86BD-40D2-81F8-F510B9D983FA}"/>
              </a:ext>
            </a:extLst>
          </p:cNvPr>
          <p:cNvSpPr/>
          <p:nvPr/>
        </p:nvSpPr>
        <p:spPr>
          <a:xfrm>
            <a:off x="10138299" y="2783265"/>
            <a:ext cx="1832087" cy="56349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트레이닝에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시간 실화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..?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9F1A2D-68EE-469F-8CD7-ADCB9A390A7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820158" y="3065015"/>
            <a:ext cx="1318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892438B-511D-485E-9C4A-76DC7C98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284" y="4314287"/>
            <a:ext cx="2737201" cy="22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8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8352" y="105550"/>
            <a:ext cx="48847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FFFF"/>
                </a:solidFill>
                <a:latin typeface="타이포_연희동 B" panose="02020503020101020101" pitchFamily="18" charset="-127"/>
                <a:ea typeface="타이포_연희동 B" panose="02020503020101020101" pitchFamily="18" charset="-127"/>
              </a:rPr>
              <a:t>4.3 Cuboid Room Results</a:t>
            </a:r>
            <a:endParaRPr lang="ko-KR" altLang="en-US" sz="2800" spc="-150" dirty="0">
              <a:solidFill>
                <a:srgbClr val="FFFFFF"/>
              </a:solidFill>
              <a:latin typeface="타이포_연희동 B" panose="02020503020101020101" pitchFamily="18" charset="-127"/>
              <a:ea typeface="타이포_연희동 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B122FD-C300-4489-A744-572022514CC9}"/>
              </a:ext>
            </a:extLst>
          </p:cNvPr>
          <p:cNvSpPr txBox="1"/>
          <p:nvPr/>
        </p:nvSpPr>
        <p:spPr>
          <a:xfrm>
            <a:off x="3244473" y="744522"/>
            <a:ext cx="87113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우리는 후 처리 단계에서 가장 두드러진 네 개의 피크를 선택하여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큐보이드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룸을 생성한다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(3.2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절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).</a:t>
            </a:r>
          </a:p>
          <a:p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정량적 결과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:</a:t>
            </a: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접근 방식은 다음 세 가지 표준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메트릭스에서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평가됩니다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 3D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IoU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예측에서 생성된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3D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배치와 실측 진실 사이의 결합에 대한 교차점</a:t>
            </a:r>
          </a:p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ii)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코너 오류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예측 코너와 지면 실측 코너 사이의 평균 유클리드 거리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이미지 대각선 길이로 정규화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</a:p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iii)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픽셀 오류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예측 표면 클래스와 지면 진실 표면 클래스 사이의 픽셀 단위 오류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다른 훈련 및 시험 설정의 정량적 결과는 표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1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과 표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에 요약되어 있다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차이를 명확히 하기 위해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DuLa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-Net [30]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과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CFL [8]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의 입력 해상도는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256 * 512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이고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LayoutNet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[36]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과 우리의 입력 해상도는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512 * 1024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입니다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기존의 증강 기법 외에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CFL[8]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무작위 소거로 훈련되고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반면 우리는 제안된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Pano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Stretch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로 훈련한다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DuLa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-Net [30]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은 코너 오류와 픽셀 오류를 보고하지 않았습니다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우리의 접근 방식은 최첨단 성능을 달성하고 모든 설정에서 기존 방법을 능가한다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정성적 결과는 그림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6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에 나타나 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코너 오류를 기준으로 최고에서 최악으로 결과를 제시한다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C00000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92438B-511D-485E-9C4A-76DC7C98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25" y="89351"/>
            <a:ext cx="2737201" cy="22459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D4D821-FFC4-41AE-BC39-B810D72B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4" y="905211"/>
            <a:ext cx="3015271" cy="178574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FBE78C-C045-48AC-B7AA-EC4A7ABC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3" y="2690955"/>
            <a:ext cx="3015271" cy="32815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99672D-3839-4C1D-8142-45D6FDA18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339" y="3749513"/>
            <a:ext cx="5975822" cy="23522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F99ED5-F957-4C03-A023-2EA51AF97C81}"/>
              </a:ext>
            </a:extLst>
          </p:cNvPr>
          <p:cNvSpPr txBox="1"/>
          <p:nvPr/>
        </p:nvSpPr>
        <p:spPr>
          <a:xfrm>
            <a:off x="3155321" y="3856552"/>
            <a:ext cx="25529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계산 시간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:</a:t>
            </a:r>
          </a:p>
          <a:p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레이아웃 표현은 계산하기 쉽습니다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80008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단일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512 x 1024 RGB 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이미지를 전달하려면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RNN 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유무와 비사용 </a:t>
            </a:r>
            <a:r>
              <a:rPr lang="en-US" altLang="ko-KR" sz="12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HorizonNet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의 경우 각각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8ms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와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50ms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가 걸립니다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sz="1200" dirty="0">
              <a:solidFill>
                <a:srgbClr val="800080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1D 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표현에서 레이아웃을 추출하기 위한 후 처리 단계는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12ms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에 불과합니다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단일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NVIDIA Titan X GPU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와 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Intel i7-5820K 3.30GHz CPU</a:t>
            </a:r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에서 결과를 평가한다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보고된 실행 시간은 모든 테스트 데이터에 걸쳐 </a:t>
            </a:r>
            <a:r>
              <a:rPr lang="ko-KR" altLang="en-US" sz="1200" dirty="0" err="1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평균화됩니다</a:t>
            </a:r>
            <a:r>
              <a:rPr lang="en-US" altLang="ko-KR" sz="1200" dirty="0">
                <a:solidFill>
                  <a:srgbClr val="800080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C9F63D-FAB8-4496-A8F6-C5FF00965836}"/>
              </a:ext>
            </a:extLst>
          </p:cNvPr>
          <p:cNvSpPr txBox="1"/>
          <p:nvPr/>
        </p:nvSpPr>
        <p:spPr>
          <a:xfrm>
            <a:off x="5501990" y="6000979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그림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6: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입체 배치 추정의 정성적 결과 결과는 최적의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0-25%, 25-50%, 50-75%, 75-100%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의 코너 오차를 가진 결과를 구성하는 네 개의 그룹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첫 번째 열부터 네 번째 열까지 표시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에서 별도로 </a:t>
            </a:r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샘플링됩니다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녹색 선은 실제 배치이고 주황색 선은 추정됩니다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첫 번째 행의 이미지는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PanoContext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데이터 세트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[32]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에서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두 번째 행은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Stanford 2D-3D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데이터 세트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[1]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에서 가져온 것입니다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29BA03-D9F0-496E-AB03-4648D08FF565}"/>
              </a:ext>
            </a:extLst>
          </p:cNvPr>
          <p:cNvSpPr/>
          <p:nvPr/>
        </p:nvSpPr>
        <p:spPr>
          <a:xfrm>
            <a:off x="9233364" y="2853008"/>
            <a:ext cx="2838458" cy="655809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왼쪽이 최고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오른쪽이 최악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녹색선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실제 배치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/ </a:t>
            </a:r>
            <a:r>
              <a:rPr lang="ko-KR" altLang="en-US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주황선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추정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1D39B84-7505-433C-BF4B-E7722412A880}"/>
              </a:ext>
            </a:extLst>
          </p:cNvPr>
          <p:cNvCxnSpPr>
            <a:cxnSpLocks/>
          </p:cNvCxnSpPr>
          <p:nvPr/>
        </p:nvCxnSpPr>
        <p:spPr>
          <a:xfrm flipV="1">
            <a:off x="10022889" y="3429000"/>
            <a:ext cx="88777" cy="43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4520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3098</Words>
  <Application>Microsoft Office PowerPoint</Application>
  <PresentationFormat>와이드스크린</PresentationFormat>
  <Paragraphs>310</Paragraphs>
  <Slides>28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Courier New</vt:lpstr>
      <vt:lpstr>Arial</vt:lpstr>
      <vt:lpstr>맑은 고딕</vt:lpstr>
      <vt:lpstr>G마켓 산스 TTF Medium</vt:lpstr>
      <vt:lpstr>Franklin Gothic Demi Cond</vt:lpstr>
      <vt:lpstr>Wingdings</vt:lpstr>
      <vt:lpstr>타이포_연희동 B</vt:lpstr>
      <vt:lpstr>카페24 고운밤</vt:lpstr>
      <vt:lpstr>Consolas</vt:lpstr>
      <vt:lpstr>Bookman Old Style</vt:lpstr>
      <vt:lpstr>메인 레이아웃_1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길 다영</cp:lastModifiedBy>
  <cp:revision>52</cp:revision>
  <dcterms:created xsi:type="dcterms:W3CDTF">2017-10-13T13:12:51Z</dcterms:created>
  <dcterms:modified xsi:type="dcterms:W3CDTF">2021-06-12T14:19:39Z</dcterms:modified>
</cp:coreProperties>
</file>